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2" r:id="rId2"/>
    <p:sldId id="258" r:id="rId3"/>
    <p:sldId id="273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4D57"/>
    <a:srgbClr val="85B995"/>
    <a:srgbClr val="C2E9A7"/>
    <a:srgbClr val="DBEDD7"/>
    <a:srgbClr val="1C6868"/>
    <a:srgbClr val="78B286"/>
    <a:srgbClr val="BBDDB3"/>
    <a:srgbClr val="72AF7F"/>
    <a:srgbClr val="4C7D7C"/>
    <a:srgbClr val="5A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8420D0-57BD-4EDC-8AA7-3A8841C1A79F}" v="69" dt="2024-10-22T15:13:37.0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90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gueiredo Collado, Leticia GIZ" userId="43477417-cd10-417e-916b-2eb80b274d9c" providerId="ADAL" clId="{C48420D0-57BD-4EDC-8AA7-3A8841C1A79F}"/>
    <pc:docChg chg="undo custSel addSld delSld modSld">
      <pc:chgData name="Figueiredo Collado, Leticia GIZ" userId="43477417-cd10-417e-916b-2eb80b274d9c" providerId="ADAL" clId="{C48420D0-57BD-4EDC-8AA7-3A8841C1A79F}" dt="2024-10-22T15:15:42.266" v="1652" actId="1035"/>
      <pc:docMkLst>
        <pc:docMk/>
      </pc:docMkLst>
      <pc:sldChg chg="del">
        <pc:chgData name="Figueiredo Collado, Leticia GIZ" userId="43477417-cd10-417e-916b-2eb80b274d9c" providerId="ADAL" clId="{C48420D0-57BD-4EDC-8AA7-3A8841C1A79F}" dt="2024-10-22T15:10:55.805" v="1565" actId="47"/>
        <pc:sldMkLst>
          <pc:docMk/>
          <pc:sldMk cId="1522046485" sldId="256"/>
        </pc:sldMkLst>
      </pc:sldChg>
      <pc:sldChg chg="addSp delSp modSp del mod">
        <pc:chgData name="Figueiredo Collado, Leticia GIZ" userId="43477417-cd10-417e-916b-2eb80b274d9c" providerId="ADAL" clId="{C48420D0-57BD-4EDC-8AA7-3A8841C1A79F}" dt="2024-10-22T14:44:42.641" v="441" actId="47"/>
        <pc:sldMkLst>
          <pc:docMk/>
          <pc:sldMk cId="3421722298" sldId="257"/>
        </pc:sldMkLst>
        <pc:spChg chg="del">
          <ac:chgData name="Figueiredo Collado, Leticia GIZ" userId="43477417-cd10-417e-916b-2eb80b274d9c" providerId="ADAL" clId="{C48420D0-57BD-4EDC-8AA7-3A8841C1A79F}" dt="2024-10-22T14:21:34.094" v="153" actId="478"/>
          <ac:spMkLst>
            <pc:docMk/>
            <pc:sldMk cId="3421722298" sldId="257"/>
            <ac:spMk id="2" creationId="{B2DBF70A-6E82-2972-AC7D-4B5EB03084CE}"/>
          </ac:spMkLst>
        </pc:spChg>
        <pc:spChg chg="del">
          <ac:chgData name="Figueiredo Collado, Leticia GIZ" userId="43477417-cd10-417e-916b-2eb80b274d9c" providerId="ADAL" clId="{C48420D0-57BD-4EDC-8AA7-3A8841C1A79F}" dt="2024-10-22T14:13:02.047" v="7" actId="478"/>
          <ac:spMkLst>
            <pc:docMk/>
            <pc:sldMk cId="3421722298" sldId="257"/>
            <ac:spMk id="5" creationId="{D95BE97A-46F1-15A8-7ED8-D1A571C88816}"/>
          </ac:spMkLst>
        </pc:spChg>
        <pc:spChg chg="add mod">
          <ac:chgData name="Figueiredo Collado, Leticia GIZ" userId="43477417-cd10-417e-916b-2eb80b274d9c" providerId="ADAL" clId="{C48420D0-57BD-4EDC-8AA7-3A8841C1A79F}" dt="2024-10-22T14:21:43.161" v="173" actId="113"/>
          <ac:spMkLst>
            <pc:docMk/>
            <pc:sldMk cId="3421722298" sldId="257"/>
            <ac:spMk id="6" creationId="{0330679F-D273-C552-4113-252E177FA13F}"/>
          </ac:spMkLst>
        </pc:spChg>
      </pc:sldChg>
      <pc:sldChg chg="addSp delSp modSp mod">
        <pc:chgData name="Figueiredo Collado, Leticia GIZ" userId="43477417-cd10-417e-916b-2eb80b274d9c" providerId="ADAL" clId="{C48420D0-57BD-4EDC-8AA7-3A8841C1A79F}" dt="2024-10-22T15:14:37.696" v="1631" actId="207"/>
        <pc:sldMkLst>
          <pc:docMk/>
          <pc:sldMk cId="2736953492" sldId="258"/>
        </pc:sldMkLst>
        <pc:spChg chg="mod">
          <ac:chgData name="Figueiredo Collado, Leticia GIZ" userId="43477417-cd10-417e-916b-2eb80b274d9c" providerId="ADAL" clId="{C48420D0-57BD-4EDC-8AA7-3A8841C1A79F}" dt="2024-10-22T15:14:37.696" v="1631" actId="207"/>
          <ac:spMkLst>
            <pc:docMk/>
            <pc:sldMk cId="2736953492" sldId="258"/>
            <ac:spMk id="2" creationId="{B2DBF70A-6E82-2972-AC7D-4B5EB03084CE}"/>
          </ac:spMkLst>
        </pc:spChg>
        <pc:spChg chg="add del mod topLvl">
          <ac:chgData name="Figueiredo Collado, Leticia GIZ" userId="43477417-cd10-417e-916b-2eb80b274d9c" providerId="ADAL" clId="{C48420D0-57BD-4EDC-8AA7-3A8841C1A79F}" dt="2024-10-22T15:11:59.935" v="1580" actId="478"/>
          <ac:spMkLst>
            <pc:docMk/>
            <pc:sldMk cId="2736953492" sldId="258"/>
            <ac:spMk id="19" creationId="{C82BB9C7-D6FB-71B2-5F8F-F2F6E15C8B0D}"/>
          </ac:spMkLst>
        </pc:spChg>
        <pc:spChg chg="mod topLvl">
          <ac:chgData name="Figueiredo Collado, Leticia GIZ" userId="43477417-cd10-417e-916b-2eb80b274d9c" providerId="ADAL" clId="{C48420D0-57BD-4EDC-8AA7-3A8841C1A79F}" dt="2024-10-22T15:11:45.428" v="1575" actId="11530"/>
          <ac:spMkLst>
            <pc:docMk/>
            <pc:sldMk cId="2736953492" sldId="258"/>
            <ac:spMk id="22" creationId="{1E10289C-5B72-F73B-DB95-2B710C9C475C}"/>
          </ac:spMkLst>
        </pc:spChg>
        <pc:spChg chg="mod topLvl">
          <ac:chgData name="Figueiredo Collado, Leticia GIZ" userId="43477417-cd10-417e-916b-2eb80b274d9c" providerId="ADAL" clId="{C48420D0-57BD-4EDC-8AA7-3A8841C1A79F}" dt="2024-10-22T15:13:20.368" v="1609" actId="1076"/>
          <ac:spMkLst>
            <pc:docMk/>
            <pc:sldMk cId="2736953492" sldId="258"/>
            <ac:spMk id="23" creationId="{E88C033D-0D0D-CF6E-DB53-D6F4B1340CC5}"/>
          </ac:spMkLst>
        </pc:spChg>
        <pc:spChg chg="mod">
          <ac:chgData name="Figueiredo Collado, Leticia GIZ" userId="43477417-cd10-417e-916b-2eb80b274d9c" providerId="ADAL" clId="{C48420D0-57BD-4EDC-8AA7-3A8841C1A79F}" dt="2024-10-22T14:23:41.764" v="182" actId="20577"/>
          <ac:spMkLst>
            <pc:docMk/>
            <pc:sldMk cId="2736953492" sldId="258"/>
            <ac:spMk id="24" creationId="{D199A59B-1976-AF26-E8E0-40E6EC6D7934}"/>
          </ac:spMkLst>
        </pc:spChg>
        <pc:spChg chg="add del mod">
          <ac:chgData name="Figueiredo Collado, Leticia GIZ" userId="43477417-cd10-417e-916b-2eb80b274d9c" providerId="ADAL" clId="{C48420D0-57BD-4EDC-8AA7-3A8841C1A79F}" dt="2024-10-22T15:13:10.425" v="1607" actId="478"/>
          <ac:spMkLst>
            <pc:docMk/>
            <pc:sldMk cId="2736953492" sldId="258"/>
            <ac:spMk id="28" creationId="{96EB8AAF-8DC5-676C-3C1E-E0B94DC8671C}"/>
          </ac:spMkLst>
        </pc:spChg>
        <pc:spChg chg="add mod ord">
          <ac:chgData name="Figueiredo Collado, Leticia GIZ" userId="43477417-cd10-417e-916b-2eb80b274d9c" providerId="ADAL" clId="{C48420D0-57BD-4EDC-8AA7-3A8841C1A79F}" dt="2024-10-22T15:13:37.096" v="1611" actId="164"/>
          <ac:spMkLst>
            <pc:docMk/>
            <pc:sldMk cId="2736953492" sldId="258"/>
            <ac:spMk id="29" creationId="{790083D0-6FB2-BF5B-235B-3FCCA357C948}"/>
          </ac:spMkLst>
        </pc:spChg>
        <pc:grpChg chg="add del mod">
          <ac:chgData name="Figueiredo Collado, Leticia GIZ" userId="43477417-cd10-417e-916b-2eb80b274d9c" providerId="ADAL" clId="{C48420D0-57BD-4EDC-8AA7-3A8841C1A79F}" dt="2024-10-22T15:13:37.096" v="1611" actId="164"/>
          <ac:grpSpMkLst>
            <pc:docMk/>
            <pc:sldMk cId="2736953492" sldId="258"/>
            <ac:grpSpMk id="25" creationId="{B01CB108-ED3F-91C2-ECDF-9487A801AFF8}"/>
          </ac:grpSpMkLst>
        </pc:grpChg>
        <pc:grpChg chg="add mod">
          <ac:chgData name="Figueiredo Collado, Leticia GIZ" userId="43477417-cd10-417e-916b-2eb80b274d9c" providerId="ADAL" clId="{C48420D0-57BD-4EDC-8AA7-3A8841C1A79F}" dt="2024-10-22T15:13:40.509" v="1622" actId="1037"/>
          <ac:grpSpMkLst>
            <pc:docMk/>
            <pc:sldMk cId="2736953492" sldId="258"/>
            <ac:grpSpMk id="30" creationId="{177D85EE-DA94-953E-854A-C26ADB611F36}"/>
          </ac:grpSpMkLst>
        </pc:grpChg>
        <pc:picChg chg="mod ord">
          <ac:chgData name="Figueiredo Collado, Leticia GIZ" userId="43477417-cd10-417e-916b-2eb80b274d9c" providerId="ADAL" clId="{C48420D0-57BD-4EDC-8AA7-3A8841C1A79F}" dt="2024-10-22T15:13:27.830" v="1610" actId="1076"/>
          <ac:picMkLst>
            <pc:docMk/>
            <pc:sldMk cId="2736953492" sldId="258"/>
            <ac:picMk id="11" creationId="{BD60127C-9FC5-F5C6-DFBA-C3C0496A6CDA}"/>
          </ac:picMkLst>
        </pc:picChg>
        <pc:picChg chg="add del mod">
          <ac:chgData name="Figueiredo Collado, Leticia GIZ" userId="43477417-cd10-417e-916b-2eb80b274d9c" providerId="ADAL" clId="{C48420D0-57BD-4EDC-8AA7-3A8841C1A79F}" dt="2024-10-22T14:12:42.573" v="6" actId="478"/>
          <ac:picMkLst>
            <pc:docMk/>
            <pc:sldMk cId="2736953492" sldId="258"/>
            <ac:picMk id="27" creationId="{11F1DFFC-A9E4-CB57-6723-FC86A1F070AA}"/>
          </ac:picMkLst>
        </pc:picChg>
      </pc:sldChg>
      <pc:sldChg chg="addSp delSp modSp mod">
        <pc:chgData name="Figueiredo Collado, Leticia GIZ" userId="43477417-cd10-417e-916b-2eb80b274d9c" providerId="ADAL" clId="{C48420D0-57BD-4EDC-8AA7-3A8841C1A79F}" dt="2024-10-22T15:14:46.229" v="1633" actId="207"/>
        <pc:sldMkLst>
          <pc:docMk/>
          <pc:sldMk cId="1156842575" sldId="259"/>
        </pc:sldMkLst>
        <pc:spChg chg="mod">
          <ac:chgData name="Figueiredo Collado, Leticia GIZ" userId="43477417-cd10-417e-916b-2eb80b274d9c" providerId="ADAL" clId="{C48420D0-57BD-4EDC-8AA7-3A8841C1A79F}" dt="2024-10-22T15:14:46.229" v="1633" actId="207"/>
          <ac:spMkLst>
            <pc:docMk/>
            <pc:sldMk cId="1156842575" sldId="259"/>
            <ac:spMk id="2" creationId="{B2DBF70A-6E82-2972-AC7D-4B5EB03084CE}"/>
          </ac:spMkLst>
        </pc:spChg>
        <pc:spChg chg="add mod">
          <ac:chgData name="Figueiredo Collado, Leticia GIZ" userId="43477417-cd10-417e-916b-2eb80b274d9c" providerId="ADAL" clId="{C48420D0-57BD-4EDC-8AA7-3A8841C1A79F}" dt="2024-10-22T15:10:20.962" v="1559" actId="1076"/>
          <ac:spMkLst>
            <pc:docMk/>
            <pc:sldMk cId="1156842575" sldId="259"/>
            <ac:spMk id="9" creationId="{AE87E71B-499D-CE71-B936-E14F25D09319}"/>
          </ac:spMkLst>
        </pc:spChg>
        <pc:spChg chg="add mod">
          <ac:chgData name="Figueiredo Collado, Leticia GIZ" userId="43477417-cd10-417e-916b-2eb80b274d9c" providerId="ADAL" clId="{C48420D0-57BD-4EDC-8AA7-3A8841C1A79F}" dt="2024-10-22T15:03:29.741" v="1304" actId="164"/>
          <ac:spMkLst>
            <pc:docMk/>
            <pc:sldMk cId="1156842575" sldId="259"/>
            <ac:spMk id="11" creationId="{7D7FED6F-9B74-1A0D-78AD-2926B80096F2}"/>
          </ac:spMkLst>
        </pc:spChg>
        <pc:spChg chg="add mod">
          <ac:chgData name="Figueiredo Collado, Leticia GIZ" userId="43477417-cd10-417e-916b-2eb80b274d9c" providerId="ADAL" clId="{C48420D0-57BD-4EDC-8AA7-3A8841C1A79F}" dt="2024-10-22T15:10:32.966" v="1561" actId="164"/>
          <ac:spMkLst>
            <pc:docMk/>
            <pc:sldMk cId="1156842575" sldId="259"/>
            <ac:spMk id="12" creationId="{16AB8E40-3945-123B-D475-DE5B683E9A3F}"/>
          </ac:spMkLst>
        </pc:spChg>
        <pc:spChg chg="add mod">
          <ac:chgData name="Figueiredo Collado, Leticia GIZ" userId="43477417-cd10-417e-916b-2eb80b274d9c" providerId="ADAL" clId="{C48420D0-57BD-4EDC-8AA7-3A8841C1A79F}" dt="2024-10-22T14:51:48.053" v="613" actId="164"/>
          <ac:spMkLst>
            <pc:docMk/>
            <pc:sldMk cId="1156842575" sldId="259"/>
            <ac:spMk id="13" creationId="{9F8CFD3E-A78F-2D24-99DA-B50D7BB0A9BC}"/>
          </ac:spMkLst>
        </pc:spChg>
        <pc:spChg chg="add mod">
          <ac:chgData name="Figueiredo Collado, Leticia GIZ" userId="43477417-cd10-417e-916b-2eb80b274d9c" providerId="ADAL" clId="{C48420D0-57BD-4EDC-8AA7-3A8841C1A79F}" dt="2024-10-22T15:10:49.825" v="1564" actId="164"/>
          <ac:spMkLst>
            <pc:docMk/>
            <pc:sldMk cId="1156842575" sldId="259"/>
            <ac:spMk id="14" creationId="{E9DE62D6-A0C9-FDC3-6838-65B3BD4A7E5A}"/>
          </ac:spMkLst>
        </pc:spChg>
        <pc:spChg chg="add mod">
          <ac:chgData name="Figueiredo Collado, Leticia GIZ" userId="43477417-cd10-417e-916b-2eb80b274d9c" providerId="ADAL" clId="{C48420D0-57BD-4EDC-8AA7-3A8841C1A79F}" dt="2024-10-22T14:51:48.053" v="613" actId="164"/>
          <ac:spMkLst>
            <pc:docMk/>
            <pc:sldMk cId="1156842575" sldId="259"/>
            <ac:spMk id="15" creationId="{43DC2505-AE27-5329-9190-76C8F5DC02B2}"/>
          </ac:spMkLst>
        </pc:spChg>
        <pc:spChg chg="add mod">
          <ac:chgData name="Figueiredo Collado, Leticia GIZ" userId="43477417-cd10-417e-916b-2eb80b274d9c" providerId="ADAL" clId="{C48420D0-57BD-4EDC-8AA7-3A8841C1A79F}" dt="2024-10-22T15:10:42.506" v="1563" actId="164"/>
          <ac:spMkLst>
            <pc:docMk/>
            <pc:sldMk cId="1156842575" sldId="259"/>
            <ac:spMk id="16" creationId="{3643EEE8-1E21-9118-D617-C472F220EF75}"/>
          </ac:spMkLst>
        </pc:spChg>
        <pc:spChg chg="add mod">
          <ac:chgData name="Figueiredo Collado, Leticia GIZ" userId="43477417-cd10-417e-916b-2eb80b274d9c" providerId="ADAL" clId="{C48420D0-57BD-4EDC-8AA7-3A8841C1A79F}" dt="2024-10-22T14:51:48.053" v="613" actId="164"/>
          <ac:spMkLst>
            <pc:docMk/>
            <pc:sldMk cId="1156842575" sldId="259"/>
            <ac:spMk id="18" creationId="{6A47144D-CBD1-9404-8CCD-1ABA27F7DBC2}"/>
          </ac:spMkLst>
        </pc:spChg>
        <pc:spChg chg="add mod">
          <ac:chgData name="Figueiredo Collado, Leticia GIZ" userId="43477417-cd10-417e-916b-2eb80b274d9c" providerId="ADAL" clId="{C48420D0-57BD-4EDC-8AA7-3A8841C1A79F}" dt="2024-10-22T14:51:48.053" v="613" actId="164"/>
          <ac:spMkLst>
            <pc:docMk/>
            <pc:sldMk cId="1156842575" sldId="259"/>
            <ac:spMk id="19" creationId="{B3F84E46-B8FB-E684-9816-0BC1FAE4B584}"/>
          </ac:spMkLst>
        </pc:spChg>
        <pc:spChg chg="add del mod">
          <ac:chgData name="Figueiredo Collado, Leticia GIZ" userId="43477417-cd10-417e-916b-2eb80b274d9c" providerId="ADAL" clId="{C48420D0-57BD-4EDC-8AA7-3A8841C1A79F}" dt="2024-10-22T14:51:38.683" v="612" actId="478"/>
          <ac:spMkLst>
            <pc:docMk/>
            <pc:sldMk cId="1156842575" sldId="259"/>
            <ac:spMk id="22" creationId="{46BE1F71-061A-09B7-ED82-82E933BB1EF7}"/>
          </ac:spMkLst>
        </pc:spChg>
        <pc:spChg chg="add mod">
          <ac:chgData name="Figueiredo Collado, Leticia GIZ" userId="43477417-cd10-417e-916b-2eb80b274d9c" providerId="ADAL" clId="{C48420D0-57BD-4EDC-8AA7-3A8841C1A79F}" dt="2024-10-22T15:13:58.065" v="1628" actId="113"/>
          <ac:spMkLst>
            <pc:docMk/>
            <pc:sldMk cId="1156842575" sldId="259"/>
            <ac:spMk id="52" creationId="{D7187A0B-91E3-836D-7518-917D49959C76}"/>
          </ac:spMkLst>
        </pc:spChg>
        <pc:spChg chg="del mod topLvl">
          <ac:chgData name="Figueiredo Collado, Leticia GIZ" userId="43477417-cd10-417e-916b-2eb80b274d9c" providerId="ADAL" clId="{C48420D0-57BD-4EDC-8AA7-3A8841C1A79F}" dt="2024-10-22T15:07:35.626" v="1528" actId="478"/>
          <ac:spMkLst>
            <pc:docMk/>
            <pc:sldMk cId="1156842575" sldId="259"/>
            <ac:spMk id="54" creationId="{37BF4AA1-F6DA-F605-C9F4-28B3D7C7C1B5}"/>
          </ac:spMkLst>
        </pc:spChg>
        <pc:spChg chg="del mod topLvl">
          <ac:chgData name="Figueiredo Collado, Leticia GIZ" userId="43477417-cd10-417e-916b-2eb80b274d9c" providerId="ADAL" clId="{C48420D0-57BD-4EDC-8AA7-3A8841C1A79F}" dt="2024-10-22T15:07:29.379" v="1525" actId="478"/>
          <ac:spMkLst>
            <pc:docMk/>
            <pc:sldMk cId="1156842575" sldId="259"/>
            <ac:spMk id="55" creationId="{5B54D8A6-825A-41E3-A161-4031673E2ACC}"/>
          </ac:spMkLst>
        </pc:spChg>
        <pc:spChg chg="del mod">
          <ac:chgData name="Figueiredo Collado, Leticia GIZ" userId="43477417-cd10-417e-916b-2eb80b274d9c" providerId="ADAL" clId="{C48420D0-57BD-4EDC-8AA7-3A8841C1A79F}" dt="2024-10-22T15:07:27.389" v="1524" actId="478"/>
          <ac:spMkLst>
            <pc:docMk/>
            <pc:sldMk cId="1156842575" sldId="259"/>
            <ac:spMk id="56" creationId="{2260EA1E-45A4-C15C-3557-77C66FDE45FA}"/>
          </ac:spMkLst>
        </pc:spChg>
        <pc:grpChg chg="add del mod">
          <ac:chgData name="Figueiredo Collado, Leticia GIZ" userId="43477417-cd10-417e-916b-2eb80b274d9c" providerId="ADAL" clId="{C48420D0-57BD-4EDC-8AA7-3A8841C1A79F}" dt="2024-10-22T14:58:41.450" v="1227" actId="478"/>
          <ac:grpSpMkLst>
            <pc:docMk/>
            <pc:sldMk cId="1156842575" sldId="259"/>
            <ac:grpSpMk id="23" creationId="{A4901554-3698-2F05-DF11-7DE2693DC8E5}"/>
          </ac:grpSpMkLst>
        </pc:grpChg>
        <pc:grpChg chg="add mod">
          <ac:chgData name="Figueiredo Collado, Leticia GIZ" userId="43477417-cd10-417e-916b-2eb80b274d9c" providerId="ADAL" clId="{C48420D0-57BD-4EDC-8AA7-3A8841C1A79F}" dt="2024-10-22T15:03:29.741" v="1304" actId="164"/>
          <ac:grpSpMkLst>
            <pc:docMk/>
            <pc:sldMk cId="1156842575" sldId="259"/>
            <ac:grpSpMk id="37" creationId="{AF62B8C8-2F66-66DA-9008-393E24F1AADE}"/>
          </ac:grpSpMkLst>
        </pc:grpChg>
        <pc:grpChg chg="add del mod">
          <ac:chgData name="Figueiredo Collado, Leticia GIZ" userId="43477417-cd10-417e-916b-2eb80b274d9c" providerId="ADAL" clId="{C48420D0-57BD-4EDC-8AA7-3A8841C1A79F}" dt="2024-10-22T15:07:29.379" v="1525" actId="478"/>
          <ac:grpSpMkLst>
            <pc:docMk/>
            <pc:sldMk cId="1156842575" sldId="259"/>
            <ac:grpSpMk id="53" creationId="{08DEE69E-CED1-52E2-943E-5E4726D3638C}"/>
          </ac:grpSpMkLst>
        </pc:grpChg>
        <pc:grpChg chg="add mod">
          <ac:chgData name="Figueiredo Collado, Leticia GIZ" userId="43477417-cd10-417e-916b-2eb80b274d9c" providerId="ADAL" clId="{C48420D0-57BD-4EDC-8AA7-3A8841C1A79F}" dt="2024-10-22T15:10:35.744" v="1562" actId="1076"/>
          <ac:grpSpMkLst>
            <pc:docMk/>
            <pc:sldMk cId="1156842575" sldId="259"/>
            <ac:grpSpMk id="57" creationId="{3EFFA699-1BCB-7435-0205-88DFE1A11E1F}"/>
          </ac:grpSpMkLst>
        </pc:grpChg>
        <pc:grpChg chg="add mod">
          <ac:chgData name="Figueiredo Collado, Leticia GIZ" userId="43477417-cd10-417e-916b-2eb80b274d9c" providerId="ADAL" clId="{C48420D0-57BD-4EDC-8AA7-3A8841C1A79F}" dt="2024-10-22T15:10:42.506" v="1563" actId="164"/>
          <ac:grpSpMkLst>
            <pc:docMk/>
            <pc:sldMk cId="1156842575" sldId="259"/>
            <ac:grpSpMk id="58" creationId="{7975D95F-5B61-95F9-775F-0F7F5C925C14}"/>
          </ac:grpSpMkLst>
        </pc:grpChg>
        <pc:grpChg chg="add mod">
          <ac:chgData name="Figueiredo Collado, Leticia GIZ" userId="43477417-cd10-417e-916b-2eb80b274d9c" providerId="ADAL" clId="{C48420D0-57BD-4EDC-8AA7-3A8841C1A79F}" dt="2024-10-22T15:10:49.825" v="1564" actId="164"/>
          <ac:grpSpMkLst>
            <pc:docMk/>
            <pc:sldMk cId="1156842575" sldId="259"/>
            <ac:grpSpMk id="59" creationId="{86FB719B-280F-3F6F-D59C-669E0DFC76E3}"/>
          </ac:grpSpMkLst>
        </pc:grpChg>
        <pc:picChg chg="mod modCrop">
          <ac:chgData name="Figueiredo Collado, Leticia GIZ" userId="43477417-cd10-417e-916b-2eb80b274d9c" providerId="ADAL" clId="{C48420D0-57BD-4EDC-8AA7-3A8841C1A79F}" dt="2024-10-22T15:10:42.506" v="1563" actId="164"/>
          <ac:picMkLst>
            <pc:docMk/>
            <pc:sldMk cId="1156842575" sldId="259"/>
            <ac:picMk id="4" creationId="{B0C6B779-9FEF-A5E7-6F52-AC1456BC7601}"/>
          </ac:picMkLst>
        </pc:picChg>
        <pc:picChg chg="add mod">
          <ac:chgData name="Figueiredo Collado, Leticia GIZ" userId="43477417-cd10-417e-916b-2eb80b274d9c" providerId="ADAL" clId="{C48420D0-57BD-4EDC-8AA7-3A8841C1A79F}" dt="2024-10-22T14:51:48.053" v="613" actId="164"/>
          <ac:picMkLst>
            <pc:docMk/>
            <pc:sldMk cId="1156842575" sldId="259"/>
            <ac:picMk id="10" creationId="{86A8DBAC-4B27-575C-9AF1-D92CE1FC6AA7}"/>
          </ac:picMkLst>
        </pc:picChg>
        <pc:picChg chg="add mod">
          <ac:chgData name="Figueiredo Collado, Leticia GIZ" userId="43477417-cd10-417e-916b-2eb80b274d9c" providerId="ADAL" clId="{C48420D0-57BD-4EDC-8AA7-3A8841C1A79F}" dt="2024-10-22T14:51:48.053" v="613" actId="164"/>
          <ac:picMkLst>
            <pc:docMk/>
            <pc:sldMk cId="1156842575" sldId="259"/>
            <ac:picMk id="17" creationId="{480BDE61-B11A-D887-2BB2-D0B88D213C0B}"/>
          </ac:picMkLst>
        </pc:picChg>
        <pc:picChg chg="add mod">
          <ac:chgData name="Figueiredo Collado, Leticia GIZ" userId="43477417-cd10-417e-916b-2eb80b274d9c" providerId="ADAL" clId="{C48420D0-57BD-4EDC-8AA7-3A8841C1A79F}" dt="2024-10-22T14:51:48.053" v="613" actId="164"/>
          <ac:picMkLst>
            <pc:docMk/>
            <pc:sldMk cId="1156842575" sldId="259"/>
            <ac:picMk id="21" creationId="{B4D98DC3-5A72-06DA-45C7-5CD3C64AC42B}"/>
          </ac:picMkLst>
        </pc:picChg>
        <pc:picChg chg="add mod modCrop">
          <ac:chgData name="Figueiredo Collado, Leticia GIZ" userId="43477417-cd10-417e-916b-2eb80b274d9c" providerId="ADAL" clId="{C48420D0-57BD-4EDC-8AA7-3A8841C1A79F}" dt="2024-10-22T15:03:29.741" v="1304" actId="164"/>
          <ac:picMkLst>
            <pc:docMk/>
            <pc:sldMk cId="1156842575" sldId="259"/>
            <ac:picMk id="24" creationId="{908C2E98-FB54-A0E8-8103-DC1D72FD5EE0}"/>
          </ac:picMkLst>
        </pc:picChg>
        <pc:picChg chg="add mod ord modCrop">
          <ac:chgData name="Figueiredo Collado, Leticia GIZ" userId="43477417-cd10-417e-916b-2eb80b274d9c" providerId="ADAL" clId="{C48420D0-57BD-4EDC-8AA7-3A8841C1A79F}" dt="2024-10-22T15:10:49.825" v="1564" actId="164"/>
          <ac:picMkLst>
            <pc:docMk/>
            <pc:sldMk cId="1156842575" sldId="259"/>
            <ac:picMk id="25" creationId="{8FD1690C-96B0-E3C1-89ED-D37A1F122B77}"/>
          </ac:picMkLst>
        </pc:picChg>
        <pc:picChg chg="add mod modCrop">
          <ac:chgData name="Figueiredo Collado, Leticia GIZ" userId="43477417-cd10-417e-916b-2eb80b274d9c" providerId="ADAL" clId="{C48420D0-57BD-4EDC-8AA7-3A8841C1A79F}" dt="2024-10-22T15:10:32.966" v="1561" actId="164"/>
          <ac:picMkLst>
            <pc:docMk/>
            <pc:sldMk cId="1156842575" sldId="259"/>
            <ac:picMk id="26" creationId="{E77B8E4E-0E95-27DE-0055-00133970BAFA}"/>
          </ac:picMkLst>
        </pc:picChg>
        <pc:cxnChg chg="add del mod">
          <ac:chgData name="Figueiredo Collado, Leticia GIZ" userId="43477417-cd10-417e-916b-2eb80b274d9c" providerId="ADAL" clId="{C48420D0-57BD-4EDC-8AA7-3A8841C1A79F}" dt="2024-10-22T15:00:58.991" v="1264" actId="478"/>
          <ac:cxnSpMkLst>
            <pc:docMk/>
            <pc:sldMk cId="1156842575" sldId="259"/>
            <ac:cxnSpMk id="28" creationId="{AE505FA8-D16F-08C0-8C5F-E1F2578F8106}"/>
          </ac:cxnSpMkLst>
        </pc:cxnChg>
        <pc:cxnChg chg="add mod">
          <ac:chgData name="Figueiredo Collado, Leticia GIZ" userId="43477417-cd10-417e-916b-2eb80b274d9c" providerId="ADAL" clId="{C48420D0-57BD-4EDC-8AA7-3A8841C1A79F}" dt="2024-10-22T15:03:45.105" v="1309" actId="1076"/>
          <ac:cxnSpMkLst>
            <pc:docMk/>
            <pc:sldMk cId="1156842575" sldId="259"/>
            <ac:cxnSpMk id="30" creationId="{9309F919-C88D-4116-724A-BFA8506A022F}"/>
          </ac:cxnSpMkLst>
        </pc:cxnChg>
        <pc:cxnChg chg="add mod">
          <ac:chgData name="Figueiredo Collado, Leticia GIZ" userId="43477417-cd10-417e-916b-2eb80b274d9c" providerId="ADAL" clId="{C48420D0-57BD-4EDC-8AA7-3A8841C1A79F}" dt="2024-10-22T15:03:29.741" v="1304" actId="164"/>
          <ac:cxnSpMkLst>
            <pc:docMk/>
            <pc:sldMk cId="1156842575" sldId="259"/>
            <ac:cxnSpMk id="34" creationId="{6A3068BE-DAD2-854E-B203-8CE753BBB615}"/>
          </ac:cxnSpMkLst>
        </pc:cxnChg>
        <pc:cxnChg chg="add mod">
          <ac:chgData name="Figueiredo Collado, Leticia GIZ" userId="43477417-cd10-417e-916b-2eb80b274d9c" providerId="ADAL" clId="{C48420D0-57BD-4EDC-8AA7-3A8841C1A79F}" dt="2024-10-22T15:03:41.721" v="1307" actId="1076"/>
          <ac:cxnSpMkLst>
            <pc:docMk/>
            <pc:sldMk cId="1156842575" sldId="259"/>
            <ac:cxnSpMk id="38" creationId="{3F337320-6B45-CA39-5EA5-7008D77A5D59}"/>
          </ac:cxnSpMkLst>
        </pc:cxnChg>
        <pc:cxnChg chg="add mod">
          <ac:chgData name="Figueiredo Collado, Leticia GIZ" userId="43477417-cd10-417e-916b-2eb80b274d9c" providerId="ADAL" clId="{C48420D0-57BD-4EDC-8AA7-3A8841C1A79F}" dt="2024-10-22T15:10:49.825" v="1564" actId="164"/>
          <ac:cxnSpMkLst>
            <pc:docMk/>
            <pc:sldMk cId="1156842575" sldId="259"/>
            <ac:cxnSpMk id="39" creationId="{B44EC4B7-07F3-40BC-EE7F-EDA3088EA555}"/>
          </ac:cxnSpMkLst>
        </pc:cxnChg>
        <pc:cxnChg chg="add mod">
          <ac:chgData name="Figueiredo Collado, Leticia GIZ" userId="43477417-cd10-417e-916b-2eb80b274d9c" providerId="ADAL" clId="{C48420D0-57BD-4EDC-8AA7-3A8841C1A79F}" dt="2024-10-22T15:10:49.825" v="1564" actId="164"/>
          <ac:cxnSpMkLst>
            <pc:docMk/>
            <pc:sldMk cId="1156842575" sldId="259"/>
            <ac:cxnSpMk id="40" creationId="{DB736D0A-69D4-5078-9985-B23CCE4DEC50}"/>
          </ac:cxnSpMkLst>
        </pc:cxnChg>
        <pc:cxnChg chg="add mod">
          <ac:chgData name="Figueiredo Collado, Leticia GIZ" userId="43477417-cd10-417e-916b-2eb80b274d9c" providerId="ADAL" clId="{C48420D0-57BD-4EDC-8AA7-3A8841C1A79F}" dt="2024-10-22T15:10:42.506" v="1563" actId="164"/>
          <ac:cxnSpMkLst>
            <pc:docMk/>
            <pc:sldMk cId="1156842575" sldId="259"/>
            <ac:cxnSpMk id="44" creationId="{BD7F6104-48CC-751A-C20B-8C51233E7511}"/>
          </ac:cxnSpMkLst>
        </pc:cxnChg>
        <pc:cxnChg chg="add mod">
          <ac:chgData name="Figueiredo Collado, Leticia GIZ" userId="43477417-cd10-417e-916b-2eb80b274d9c" providerId="ADAL" clId="{C48420D0-57BD-4EDC-8AA7-3A8841C1A79F}" dt="2024-10-22T15:10:42.506" v="1563" actId="164"/>
          <ac:cxnSpMkLst>
            <pc:docMk/>
            <pc:sldMk cId="1156842575" sldId="259"/>
            <ac:cxnSpMk id="45" creationId="{C2F4A2E4-D262-CEDF-376C-6A814681F89B}"/>
          </ac:cxnSpMkLst>
        </pc:cxnChg>
        <pc:cxnChg chg="add mod">
          <ac:chgData name="Figueiredo Collado, Leticia GIZ" userId="43477417-cd10-417e-916b-2eb80b274d9c" providerId="ADAL" clId="{C48420D0-57BD-4EDC-8AA7-3A8841C1A79F}" dt="2024-10-22T15:10:32.966" v="1561" actId="164"/>
          <ac:cxnSpMkLst>
            <pc:docMk/>
            <pc:sldMk cId="1156842575" sldId="259"/>
            <ac:cxnSpMk id="48" creationId="{5632C67E-7279-7950-0A51-A9F45411D44F}"/>
          </ac:cxnSpMkLst>
        </pc:cxnChg>
        <pc:cxnChg chg="add mod">
          <ac:chgData name="Figueiredo Collado, Leticia GIZ" userId="43477417-cd10-417e-916b-2eb80b274d9c" providerId="ADAL" clId="{C48420D0-57BD-4EDC-8AA7-3A8841C1A79F}" dt="2024-10-22T15:10:32.966" v="1561" actId="164"/>
          <ac:cxnSpMkLst>
            <pc:docMk/>
            <pc:sldMk cId="1156842575" sldId="259"/>
            <ac:cxnSpMk id="49" creationId="{95D07916-868C-59B2-1936-982D21E5F455}"/>
          </ac:cxnSpMkLst>
        </pc:cxnChg>
      </pc:sldChg>
      <pc:sldChg chg="modSp mod">
        <pc:chgData name="Figueiredo Collado, Leticia GIZ" userId="43477417-cd10-417e-916b-2eb80b274d9c" providerId="ADAL" clId="{C48420D0-57BD-4EDC-8AA7-3A8841C1A79F}" dt="2024-10-22T15:14:49.998" v="1634" actId="207"/>
        <pc:sldMkLst>
          <pc:docMk/>
          <pc:sldMk cId="842656384" sldId="260"/>
        </pc:sldMkLst>
        <pc:spChg chg="mod">
          <ac:chgData name="Figueiredo Collado, Leticia GIZ" userId="43477417-cd10-417e-916b-2eb80b274d9c" providerId="ADAL" clId="{C48420D0-57BD-4EDC-8AA7-3A8841C1A79F}" dt="2024-10-22T15:14:49.998" v="1634" actId="207"/>
          <ac:spMkLst>
            <pc:docMk/>
            <pc:sldMk cId="842656384" sldId="260"/>
            <ac:spMk id="2" creationId="{B2DBF70A-6E82-2972-AC7D-4B5EB03084CE}"/>
          </ac:spMkLst>
        </pc:spChg>
      </pc:sldChg>
      <pc:sldChg chg="delSp add del mod">
        <pc:chgData name="Figueiredo Collado, Leticia GIZ" userId="43477417-cd10-417e-916b-2eb80b274d9c" providerId="ADAL" clId="{C48420D0-57BD-4EDC-8AA7-3A8841C1A79F}" dt="2024-10-22T14:44:44.179" v="442" actId="47"/>
        <pc:sldMkLst>
          <pc:docMk/>
          <pc:sldMk cId="2996086537" sldId="270"/>
        </pc:sldMkLst>
        <pc:spChg chg="del">
          <ac:chgData name="Figueiredo Collado, Leticia GIZ" userId="43477417-cd10-417e-916b-2eb80b274d9c" providerId="ADAL" clId="{C48420D0-57BD-4EDC-8AA7-3A8841C1A79F}" dt="2024-10-22T14:13:32.637" v="9" actId="478"/>
          <ac:spMkLst>
            <pc:docMk/>
            <pc:sldMk cId="2996086537" sldId="270"/>
            <ac:spMk id="2" creationId="{8EBE590C-ADC3-5A70-1EFC-B46BD8CD193F}"/>
          </ac:spMkLst>
        </pc:spChg>
        <pc:spChg chg="del">
          <ac:chgData name="Figueiredo Collado, Leticia GIZ" userId="43477417-cd10-417e-916b-2eb80b274d9c" providerId="ADAL" clId="{C48420D0-57BD-4EDC-8AA7-3A8841C1A79F}" dt="2024-10-22T14:24:10.401" v="183" actId="21"/>
          <ac:spMkLst>
            <pc:docMk/>
            <pc:sldMk cId="2996086537" sldId="270"/>
            <ac:spMk id="6" creationId="{AE87E71B-499D-CE71-B936-E14F25D09319}"/>
          </ac:spMkLst>
        </pc:spChg>
        <pc:spChg chg="del">
          <ac:chgData name="Figueiredo Collado, Leticia GIZ" userId="43477417-cd10-417e-916b-2eb80b274d9c" providerId="ADAL" clId="{C48420D0-57BD-4EDC-8AA7-3A8841C1A79F}" dt="2024-10-22T14:24:10.401" v="183" actId="21"/>
          <ac:spMkLst>
            <pc:docMk/>
            <pc:sldMk cId="2996086537" sldId="270"/>
            <ac:spMk id="13" creationId="{9F8CFD3E-A78F-2D24-99DA-B50D7BB0A9BC}"/>
          </ac:spMkLst>
        </pc:spChg>
        <pc:spChg chg="del">
          <ac:chgData name="Figueiredo Collado, Leticia GIZ" userId="43477417-cd10-417e-916b-2eb80b274d9c" providerId="ADAL" clId="{C48420D0-57BD-4EDC-8AA7-3A8841C1A79F}" dt="2024-10-22T14:24:10.401" v="183" actId="21"/>
          <ac:spMkLst>
            <pc:docMk/>
            <pc:sldMk cId="2996086537" sldId="270"/>
            <ac:spMk id="15" creationId="{43DC2505-AE27-5329-9190-76C8F5DC02B2}"/>
          </ac:spMkLst>
        </pc:spChg>
        <pc:spChg chg="del">
          <ac:chgData name="Figueiredo Collado, Leticia GIZ" userId="43477417-cd10-417e-916b-2eb80b274d9c" providerId="ADAL" clId="{C48420D0-57BD-4EDC-8AA7-3A8841C1A79F}" dt="2024-10-22T14:24:10.401" v="183" actId="21"/>
          <ac:spMkLst>
            <pc:docMk/>
            <pc:sldMk cId="2996086537" sldId="270"/>
            <ac:spMk id="18" creationId="{6A47144D-CBD1-9404-8CCD-1ABA27F7DBC2}"/>
          </ac:spMkLst>
        </pc:spChg>
        <pc:spChg chg="del">
          <ac:chgData name="Figueiredo Collado, Leticia GIZ" userId="43477417-cd10-417e-916b-2eb80b274d9c" providerId="ADAL" clId="{C48420D0-57BD-4EDC-8AA7-3A8841C1A79F}" dt="2024-10-22T14:24:10.401" v="183" actId="21"/>
          <ac:spMkLst>
            <pc:docMk/>
            <pc:sldMk cId="2996086537" sldId="270"/>
            <ac:spMk id="19" creationId="{B3F84E46-B8FB-E684-9816-0BC1FAE4B584}"/>
          </ac:spMkLst>
        </pc:spChg>
        <pc:picChg chg="del">
          <ac:chgData name="Figueiredo Collado, Leticia GIZ" userId="43477417-cd10-417e-916b-2eb80b274d9c" providerId="ADAL" clId="{C48420D0-57BD-4EDC-8AA7-3A8841C1A79F}" dt="2024-10-22T14:24:10.401" v="183" actId="21"/>
          <ac:picMkLst>
            <pc:docMk/>
            <pc:sldMk cId="2996086537" sldId="270"/>
            <ac:picMk id="8" creationId="{86A8DBAC-4B27-575C-9AF1-D92CE1FC6AA7}"/>
          </ac:picMkLst>
        </pc:picChg>
        <pc:picChg chg="del">
          <ac:chgData name="Figueiredo Collado, Leticia GIZ" userId="43477417-cd10-417e-916b-2eb80b274d9c" providerId="ADAL" clId="{C48420D0-57BD-4EDC-8AA7-3A8841C1A79F}" dt="2024-10-22T14:24:10.401" v="183" actId="21"/>
          <ac:picMkLst>
            <pc:docMk/>
            <pc:sldMk cId="2996086537" sldId="270"/>
            <ac:picMk id="17" creationId="{480BDE61-B11A-D887-2BB2-D0B88D213C0B}"/>
          </ac:picMkLst>
        </pc:picChg>
        <pc:picChg chg="del">
          <ac:chgData name="Figueiredo Collado, Leticia GIZ" userId="43477417-cd10-417e-916b-2eb80b274d9c" providerId="ADAL" clId="{C48420D0-57BD-4EDC-8AA7-3A8841C1A79F}" dt="2024-10-22T14:24:10.401" v="183" actId="21"/>
          <ac:picMkLst>
            <pc:docMk/>
            <pc:sldMk cId="2996086537" sldId="270"/>
            <ac:picMk id="21" creationId="{B4D98DC3-5A72-06DA-45C7-5CD3C64AC42B}"/>
          </ac:picMkLst>
        </pc:picChg>
      </pc:sldChg>
      <pc:sldChg chg="add del">
        <pc:chgData name="Figueiredo Collado, Leticia GIZ" userId="43477417-cd10-417e-916b-2eb80b274d9c" providerId="ADAL" clId="{C48420D0-57BD-4EDC-8AA7-3A8841C1A79F}" dt="2024-10-22T14:20:57.623" v="152" actId="47"/>
        <pc:sldMkLst>
          <pc:docMk/>
          <pc:sldMk cId="3489179751" sldId="271"/>
        </pc:sldMkLst>
      </pc:sldChg>
      <pc:sldChg chg="addSp delSp modSp add mod">
        <pc:chgData name="Figueiredo Collado, Leticia GIZ" userId="43477417-cd10-417e-916b-2eb80b274d9c" providerId="ADAL" clId="{C48420D0-57BD-4EDC-8AA7-3A8841C1A79F}" dt="2024-10-22T15:15:42.266" v="1652" actId="1035"/>
        <pc:sldMkLst>
          <pc:docMk/>
          <pc:sldMk cId="1577499883" sldId="272"/>
        </pc:sldMkLst>
        <pc:spChg chg="mod topLvl">
          <ac:chgData name="Figueiredo Collado, Leticia GIZ" userId="43477417-cd10-417e-916b-2eb80b274d9c" providerId="ADAL" clId="{C48420D0-57BD-4EDC-8AA7-3A8841C1A79F}" dt="2024-10-22T15:15:12.006" v="1639" actId="1076"/>
          <ac:spMkLst>
            <pc:docMk/>
            <pc:sldMk cId="1577499883" sldId="272"/>
            <ac:spMk id="8" creationId="{B5F9D912-DEA1-9D4F-D584-D0E5B7FDC32B}"/>
          </ac:spMkLst>
        </pc:spChg>
        <pc:spChg chg="add del">
          <ac:chgData name="Figueiredo Collado, Leticia GIZ" userId="43477417-cd10-417e-916b-2eb80b274d9c" providerId="ADAL" clId="{C48420D0-57BD-4EDC-8AA7-3A8841C1A79F}" dt="2024-10-22T14:17:26.665" v="84" actId="478"/>
          <ac:spMkLst>
            <pc:docMk/>
            <pc:sldMk cId="1577499883" sldId="272"/>
            <ac:spMk id="9" creationId="{D8CF34A0-4EB6-96FE-3018-BD393DA509F9}"/>
          </ac:spMkLst>
        </pc:spChg>
        <pc:spChg chg="add del">
          <ac:chgData name="Figueiredo Collado, Leticia GIZ" userId="43477417-cd10-417e-916b-2eb80b274d9c" providerId="ADAL" clId="{C48420D0-57BD-4EDC-8AA7-3A8841C1A79F}" dt="2024-10-22T14:16:08.986" v="37" actId="478"/>
          <ac:spMkLst>
            <pc:docMk/>
            <pc:sldMk cId="1577499883" sldId="272"/>
            <ac:spMk id="17" creationId="{90EE8238-6E90-5F4D-B742-92EF0E0AF889}"/>
          </ac:spMkLst>
        </pc:spChg>
        <pc:spChg chg="add del">
          <ac:chgData name="Figueiredo Collado, Leticia GIZ" userId="43477417-cd10-417e-916b-2eb80b274d9c" providerId="ADAL" clId="{C48420D0-57BD-4EDC-8AA7-3A8841C1A79F}" dt="2024-10-22T14:16:07.512" v="36" actId="478"/>
          <ac:spMkLst>
            <pc:docMk/>
            <pc:sldMk cId="1577499883" sldId="272"/>
            <ac:spMk id="24" creationId="{2185D61D-303C-BAC4-A2C9-0CA8F793BAA8}"/>
          </ac:spMkLst>
        </pc:spChg>
        <pc:spChg chg="add del">
          <ac:chgData name="Figueiredo Collado, Leticia GIZ" userId="43477417-cd10-417e-916b-2eb80b274d9c" providerId="ADAL" clId="{C48420D0-57BD-4EDC-8AA7-3A8841C1A79F}" dt="2024-10-22T14:16:10.400" v="39" actId="478"/>
          <ac:spMkLst>
            <pc:docMk/>
            <pc:sldMk cId="1577499883" sldId="272"/>
            <ac:spMk id="27" creationId="{A1D09D94-E3B8-C726-86B3-98284796FF8F}"/>
          </ac:spMkLst>
        </pc:spChg>
        <pc:grpChg chg="mod">
          <ac:chgData name="Figueiredo Collado, Leticia GIZ" userId="43477417-cd10-417e-916b-2eb80b274d9c" providerId="ADAL" clId="{C48420D0-57BD-4EDC-8AA7-3A8841C1A79F}" dt="2024-10-22T15:15:23.988" v="1648" actId="1038"/>
          <ac:grpSpMkLst>
            <pc:docMk/>
            <pc:sldMk cId="1577499883" sldId="272"/>
            <ac:grpSpMk id="4" creationId="{8A355D41-D663-214C-5201-83ACCF0CAF9F}"/>
          </ac:grpSpMkLst>
        </pc:grpChg>
        <pc:grpChg chg="add del mod">
          <ac:chgData name="Figueiredo Collado, Leticia GIZ" userId="43477417-cd10-417e-916b-2eb80b274d9c" providerId="ADAL" clId="{C48420D0-57BD-4EDC-8AA7-3A8841C1A79F}" dt="2024-10-22T14:19:22.305" v="125" actId="165"/>
          <ac:grpSpMkLst>
            <pc:docMk/>
            <pc:sldMk cId="1577499883" sldId="272"/>
            <ac:grpSpMk id="11" creationId="{E6CCD30F-8F45-C603-5163-8630E9A5E992}"/>
          </ac:grpSpMkLst>
        </pc:grpChg>
        <pc:grpChg chg="add mod">
          <ac:chgData name="Figueiredo Collado, Leticia GIZ" userId="43477417-cd10-417e-916b-2eb80b274d9c" providerId="ADAL" clId="{C48420D0-57BD-4EDC-8AA7-3A8841C1A79F}" dt="2024-10-22T14:20:43.891" v="149" actId="1076"/>
          <ac:grpSpMkLst>
            <pc:docMk/>
            <pc:sldMk cId="1577499883" sldId="272"/>
            <ac:grpSpMk id="19" creationId="{E3A03A19-0ABC-141C-9D5D-EB7ACE74EBD9}"/>
          </ac:grpSpMkLst>
        </pc:grpChg>
        <pc:picChg chg="mod">
          <ac:chgData name="Figueiredo Collado, Leticia GIZ" userId="43477417-cd10-417e-916b-2eb80b274d9c" providerId="ADAL" clId="{C48420D0-57BD-4EDC-8AA7-3A8841C1A79F}" dt="2024-10-22T14:20:40.223" v="148" actId="1076"/>
          <ac:picMkLst>
            <pc:docMk/>
            <pc:sldMk cId="1577499883" sldId="272"/>
            <ac:picMk id="2" creationId="{688B5220-34BF-4391-0334-C89E21DD1BA6}"/>
          </ac:picMkLst>
        </pc:picChg>
        <pc:picChg chg="add del">
          <ac:chgData name="Figueiredo Collado, Leticia GIZ" userId="43477417-cd10-417e-916b-2eb80b274d9c" providerId="ADAL" clId="{C48420D0-57BD-4EDC-8AA7-3A8841C1A79F}" dt="2024-10-22T14:16:09.333" v="38" actId="478"/>
          <ac:picMkLst>
            <pc:docMk/>
            <pc:sldMk cId="1577499883" sldId="272"/>
            <ac:picMk id="16" creationId="{AA81EE0E-FC61-A95C-6CE9-A3312D030732}"/>
          </ac:picMkLst>
        </pc:picChg>
        <pc:cxnChg chg="del mod topLvl">
          <ac:chgData name="Figueiredo Collado, Leticia GIZ" userId="43477417-cd10-417e-916b-2eb80b274d9c" providerId="ADAL" clId="{C48420D0-57BD-4EDC-8AA7-3A8841C1A79F}" dt="2024-10-22T14:19:38.493" v="131" actId="478"/>
          <ac:cxnSpMkLst>
            <pc:docMk/>
            <pc:sldMk cId="1577499883" sldId="272"/>
            <ac:cxnSpMk id="10" creationId="{479A7000-D43C-389C-0B50-D984172483E1}"/>
          </ac:cxnSpMkLst>
        </pc:cxnChg>
        <pc:cxnChg chg="add mod">
          <ac:chgData name="Figueiredo Collado, Leticia GIZ" userId="43477417-cd10-417e-916b-2eb80b274d9c" providerId="ADAL" clId="{C48420D0-57BD-4EDC-8AA7-3A8841C1A79F}" dt="2024-10-22T15:15:42.266" v="1652" actId="1035"/>
          <ac:cxnSpMkLst>
            <pc:docMk/>
            <pc:sldMk cId="1577499883" sldId="272"/>
            <ac:cxnSpMk id="14" creationId="{88F3B445-2D00-45A7-4560-62CB1BE11823}"/>
          </ac:cxnSpMkLst>
        </pc:cxnChg>
      </pc:sldChg>
      <pc:sldChg chg="addSp delSp modSp add mod">
        <pc:chgData name="Figueiredo Collado, Leticia GIZ" userId="43477417-cd10-417e-916b-2eb80b274d9c" providerId="ADAL" clId="{C48420D0-57BD-4EDC-8AA7-3A8841C1A79F}" dt="2024-10-22T15:14:43.350" v="1632" actId="207"/>
        <pc:sldMkLst>
          <pc:docMk/>
          <pc:sldMk cId="3680906067" sldId="273"/>
        </pc:sldMkLst>
        <pc:spChg chg="mod">
          <ac:chgData name="Figueiredo Collado, Leticia GIZ" userId="43477417-cd10-417e-916b-2eb80b274d9c" providerId="ADAL" clId="{C48420D0-57BD-4EDC-8AA7-3A8841C1A79F}" dt="2024-10-22T15:14:43.350" v="1632" actId="207"/>
          <ac:spMkLst>
            <pc:docMk/>
            <pc:sldMk cId="3680906067" sldId="273"/>
            <ac:spMk id="2" creationId="{B2DBF70A-6E82-2972-AC7D-4B5EB03084CE}"/>
          </ac:spMkLst>
        </pc:spChg>
        <pc:spChg chg="add mod">
          <ac:chgData name="Figueiredo Collado, Leticia GIZ" userId="43477417-cd10-417e-916b-2eb80b274d9c" providerId="ADAL" clId="{C48420D0-57BD-4EDC-8AA7-3A8841C1A79F}" dt="2024-10-22T14:48:38.563" v="489" actId="1076"/>
          <ac:spMkLst>
            <pc:docMk/>
            <pc:sldMk cId="3680906067" sldId="273"/>
            <ac:spMk id="3" creationId="{E95A12D9-A00A-1E98-B221-A6EBD81443C6}"/>
          </ac:spMkLst>
        </pc:spChg>
        <pc:spChg chg="del topLvl">
          <ac:chgData name="Figueiredo Collado, Leticia GIZ" userId="43477417-cd10-417e-916b-2eb80b274d9c" providerId="ADAL" clId="{C48420D0-57BD-4EDC-8AA7-3A8841C1A79F}" dt="2024-10-22T14:30:21.447" v="291" actId="478"/>
          <ac:spMkLst>
            <pc:docMk/>
            <pc:sldMk cId="3680906067" sldId="273"/>
            <ac:spMk id="19" creationId="{C82BB9C7-D6FB-71B2-5F8F-F2F6E15C8B0D}"/>
          </ac:spMkLst>
        </pc:spChg>
        <pc:spChg chg="del topLvl">
          <ac:chgData name="Figueiredo Collado, Leticia GIZ" userId="43477417-cd10-417e-916b-2eb80b274d9c" providerId="ADAL" clId="{C48420D0-57BD-4EDC-8AA7-3A8841C1A79F}" dt="2024-10-22T14:25:20.097" v="206" actId="478"/>
          <ac:spMkLst>
            <pc:docMk/>
            <pc:sldMk cId="3680906067" sldId="273"/>
            <ac:spMk id="22" creationId="{1E10289C-5B72-F73B-DB95-2B710C9C475C}"/>
          </ac:spMkLst>
        </pc:spChg>
        <pc:spChg chg="del">
          <ac:chgData name="Figueiredo Collado, Leticia GIZ" userId="43477417-cd10-417e-916b-2eb80b274d9c" providerId="ADAL" clId="{C48420D0-57BD-4EDC-8AA7-3A8841C1A79F}" dt="2024-10-22T14:25:18.579" v="205" actId="478"/>
          <ac:spMkLst>
            <pc:docMk/>
            <pc:sldMk cId="3680906067" sldId="273"/>
            <ac:spMk id="23" creationId="{E88C033D-0D0D-CF6E-DB53-D6F4B1340CC5}"/>
          </ac:spMkLst>
        </pc:spChg>
        <pc:spChg chg="add mod">
          <ac:chgData name="Figueiredo Collado, Leticia GIZ" userId="43477417-cd10-417e-916b-2eb80b274d9c" providerId="ADAL" clId="{C48420D0-57BD-4EDC-8AA7-3A8841C1A79F}" dt="2024-10-22T14:48:28.355" v="484" actId="1076"/>
          <ac:spMkLst>
            <pc:docMk/>
            <pc:sldMk cId="3680906067" sldId="273"/>
            <ac:spMk id="38" creationId="{FCCBC698-A082-E8B2-D084-65AB7EA32A48}"/>
          </ac:spMkLst>
        </pc:spChg>
        <pc:spChg chg="add mod">
          <ac:chgData name="Figueiredo Collado, Leticia GIZ" userId="43477417-cd10-417e-916b-2eb80b274d9c" providerId="ADAL" clId="{C48420D0-57BD-4EDC-8AA7-3A8841C1A79F}" dt="2024-10-22T14:47:29.502" v="471" actId="242"/>
          <ac:spMkLst>
            <pc:docMk/>
            <pc:sldMk cId="3680906067" sldId="273"/>
            <ac:spMk id="39" creationId="{E24A4772-8A99-FC41-26A2-D9C0DE5FAD51}"/>
          </ac:spMkLst>
        </pc:spChg>
        <pc:spChg chg="add mod">
          <ac:chgData name="Figueiredo Collado, Leticia GIZ" userId="43477417-cd10-417e-916b-2eb80b274d9c" providerId="ADAL" clId="{C48420D0-57BD-4EDC-8AA7-3A8841C1A79F}" dt="2024-10-22T14:48:26.860" v="483" actId="1076"/>
          <ac:spMkLst>
            <pc:docMk/>
            <pc:sldMk cId="3680906067" sldId="273"/>
            <ac:spMk id="40" creationId="{72E98F85-0B06-0F72-7B29-A31EBCDC7A22}"/>
          </ac:spMkLst>
        </pc:spChg>
        <pc:spChg chg="add mod">
          <ac:chgData name="Figueiredo Collado, Leticia GIZ" userId="43477417-cd10-417e-916b-2eb80b274d9c" providerId="ADAL" clId="{C48420D0-57BD-4EDC-8AA7-3A8841C1A79F}" dt="2024-10-22T14:47:47.259" v="476" actId="113"/>
          <ac:spMkLst>
            <pc:docMk/>
            <pc:sldMk cId="3680906067" sldId="273"/>
            <ac:spMk id="41" creationId="{3BCBAD61-B3AF-8678-C329-355833DA624C}"/>
          </ac:spMkLst>
        </pc:spChg>
        <pc:spChg chg="add del">
          <ac:chgData name="Figueiredo Collado, Leticia GIZ" userId="43477417-cd10-417e-916b-2eb80b274d9c" providerId="ADAL" clId="{C48420D0-57BD-4EDC-8AA7-3A8841C1A79F}" dt="2024-10-22T14:41:04.514" v="403" actId="478"/>
          <ac:spMkLst>
            <pc:docMk/>
            <pc:sldMk cId="3680906067" sldId="273"/>
            <ac:spMk id="43" creationId="{14CC7289-36B9-9C54-2097-716D4772E8EE}"/>
          </ac:spMkLst>
        </pc:spChg>
        <pc:spChg chg="add mod">
          <ac:chgData name="Figueiredo Collado, Leticia GIZ" userId="43477417-cd10-417e-916b-2eb80b274d9c" providerId="ADAL" clId="{C48420D0-57BD-4EDC-8AA7-3A8841C1A79F}" dt="2024-10-22T14:48:31.228" v="485" actId="1076"/>
          <ac:spMkLst>
            <pc:docMk/>
            <pc:sldMk cId="3680906067" sldId="273"/>
            <ac:spMk id="44" creationId="{9D2B636C-528B-D5C4-7278-F32EFB1F8E4E}"/>
          </ac:spMkLst>
        </pc:spChg>
        <pc:grpChg chg="del mod">
          <ac:chgData name="Figueiredo Collado, Leticia GIZ" userId="43477417-cd10-417e-916b-2eb80b274d9c" providerId="ADAL" clId="{C48420D0-57BD-4EDC-8AA7-3A8841C1A79F}" dt="2024-10-22T14:25:20.097" v="206" actId="478"/>
          <ac:grpSpMkLst>
            <pc:docMk/>
            <pc:sldMk cId="3680906067" sldId="273"/>
            <ac:grpSpMk id="25" creationId="{B01CB108-ED3F-91C2-ECDF-9487A801AFF8}"/>
          </ac:grpSpMkLst>
        </pc:grpChg>
        <pc:grpChg chg="del">
          <ac:chgData name="Figueiredo Collado, Leticia GIZ" userId="43477417-cd10-417e-916b-2eb80b274d9c" providerId="ADAL" clId="{C48420D0-57BD-4EDC-8AA7-3A8841C1A79F}" dt="2024-10-22T14:25:49.941" v="220" actId="478"/>
          <ac:grpSpMkLst>
            <pc:docMk/>
            <pc:sldMk cId="3680906067" sldId="273"/>
            <ac:grpSpMk id="26" creationId="{951AC1DC-382C-8E87-AC98-9DEB1E52600C}"/>
          </ac:grpSpMkLst>
        </pc:grpChg>
        <pc:grpChg chg="add mod">
          <ac:chgData name="Figueiredo Collado, Leticia GIZ" userId="43477417-cd10-417e-916b-2eb80b274d9c" providerId="ADAL" clId="{C48420D0-57BD-4EDC-8AA7-3A8841C1A79F}" dt="2024-10-22T14:33:59.427" v="303" actId="164"/>
          <ac:grpSpMkLst>
            <pc:docMk/>
            <pc:sldMk cId="3680906067" sldId="273"/>
            <ac:grpSpMk id="30" creationId="{3667C497-3527-1A87-AE12-FED2B6E0FA2F}"/>
          </ac:grpSpMkLst>
        </pc:grpChg>
        <pc:grpChg chg="add mod">
          <ac:chgData name="Figueiredo Collado, Leticia GIZ" userId="43477417-cd10-417e-916b-2eb80b274d9c" providerId="ADAL" clId="{C48420D0-57BD-4EDC-8AA7-3A8841C1A79F}" dt="2024-10-22T14:39:51.376" v="380" actId="164"/>
          <ac:grpSpMkLst>
            <pc:docMk/>
            <pc:sldMk cId="3680906067" sldId="273"/>
            <ac:grpSpMk id="36" creationId="{18582B07-352A-8633-DEDC-B56A0D3D4F73}"/>
          </ac:grpSpMkLst>
        </pc:grpChg>
        <pc:grpChg chg="add mod">
          <ac:chgData name="Figueiredo Collado, Leticia GIZ" userId="43477417-cd10-417e-916b-2eb80b274d9c" providerId="ADAL" clId="{C48420D0-57BD-4EDC-8AA7-3A8841C1A79F}" dt="2024-10-22T14:44:20.912" v="435" actId="1076"/>
          <ac:grpSpMkLst>
            <pc:docMk/>
            <pc:sldMk cId="3680906067" sldId="273"/>
            <ac:grpSpMk id="42" creationId="{C27EB2AF-0EC8-13BB-BCCB-55962FA44988}"/>
          </ac:grpSpMkLst>
        </pc:grpChg>
        <pc:picChg chg="add mod modCrop">
          <ac:chgData name="Figueiredo Collado, Leticia GIZ" userId="43477417-cd10-417e-916b-2eb80b274d9c" providerId="ADAL" clId="{C48420D0-57BD-4EDC-8AA7-3A8841C1A79F}" dt="2024-10-22T14:33:59.427" v="303" actId="164"/>
          <ac:picMkLst>
            <pc:docMk/>
            <pc:sldMk cId="3680906067" sldId="273"/>
            <ac:picMk id="6" creationId="{21F20017-36F9-23F7-F40E-D91A1A73A75E}"/>
          </ac:picMkLst>
        </pc:picChg>
        <pc:picChg chg="add del mod ord">
          <ac:chgData name="Figueiredo Collado, Leticia GIZ" userId="43477417-cd10-417e-916b-2eb80b274d9c" providerId="ADAL" clId="{C48420D0-57BD-4EDC-8AA7-3A8841C1A79F}" dt="2024-10-22T14:28:59.350" v="265" actId="478"/>
          <ac:picMkLst>
            <pc:docMk/>
            <pc:sldMk cId="3680906067" sldId="273"/>
            <ac:picMk id="8" creationId="{B249E88C-C026-BC75-6858-6B95879141C3}"/>
          </ac:picMkLst>
        </pc:picChg>
        <pc:picChg chg="del">
          <ac:chgData name="Figueiredo Collado, Leticia GIZ" userId="43477417-cd10-417e-916b-2eb80b274d9c" providerId="ADAL" clId="{C48420D0-57BD-4EDC-8AA7-3A8841C1A79F}" dt="2024-10-22T14:24:43.119" v="193" actId="478"/>
          <ac:picMkLst>
            <pc:docMk/>
            <pc:sldMk cId="3680906067" sldId="273"/>
            <ac:picMk id="10" creationId="{2AB5FA3A-7359-11EA-DC69-EC6A4E3C03BA}"/>
          </ac:picMkLst>
        </pc:picChg>
        <pc:picChg chg="del">
          <ac:chgData name="Figueiredo Collado, Leticia GIZ" userId="43477417-cd10-417e-916b-2eb80b274d9c" providerId="ADAL" clId="{C48420D0-57BD-4EDC-8AA7-3A8841C1A79F}" dt="2024-10-22T14:24:42.629" v="192" actId="478"/>
          <ac:picMkLst>
            <pc:docMk/>
            <pc:sldMk cId="3680906067" sldId="273"/>
            <ac:picMk id="11" creationId="{BD60127C-9FC5-F5C6-DFBA-C3C0496A6CDA}"/>
          </ac:picMkLst>
        </pc:picChg>
        <pc:picChg chg="del">
          <ac:chgData name="Figueiredo Collado, Leticia GIZ" userId="43477417-cd10-417e-916b-2eb80b274d9c" providerId="ADAL" clId="{C48420D0-57BD-4EDC-8AA7-3A8841C1A79F}" dt="2024-10-22T14:24:41.620" v="189" actId="478"/>
          <ac:picMkLst>
            <pc:docMk/>
            <pc:sldMk cId="3680906067" sldId="273"/>
            <ac:picMk id="12" creationId="{0E0C86F8-386D-B124-F4D4-6D58BC540108}"/>
          </ac:picMkLst>
        </pc:picChg>
        <pc:picChg chg="del mod">
          <ac:chgData name="Figueiredo Collado, Leticia GIZ" userId="43477417-cd10-417e-916b-2eb80b274d9c" providerId="ADAL" clId="{C48420D0-57BD-4EDC-8AA7-3A8841C1A79F}" dt="2024-10-22T14:24:42.116" v="191" actId="478"/>
          <ac:picMkLst>
            <pc:docMk/>
            <pc:sldMk cId="3680906067" sldId="273"/>
            <ac:picMk id="13" creationId="{098DA907-5138-45FD-90F5-569432462266}"/>
          </ac:picMkLst>
        </pc:picChg>
        <pc:picChg chg="add del mod">
          <ac:chgData name="Figueiredo Collado, Leticia GIZ" userId="43477417-cd10-417e-916b-2eb80b274d9c" providerId="ADAL" clId="{C48420D0-57BD-4EDC-8AA7-3A8841C1A79F}" dt="2024-10-22T14:28:18.818" v="256" actId="478"/>
          <ac:picMkLst>
            <pc:docMk/>
            <pc:sldMk cId="3680906067" sldId="273"/>
            <ac:picMk id="14" creationId="{BBF5D0C1-C2FE-2C2E-5BB3-20804A425B62}"/>
          </ac:picMkLst>
        </pc:picChg>
        <pc:picChg chg="add mod">
          <ac:chgData name="Figueiredo Collado, Leticia GIZ" userId="43477417-cd10-417e-916b-2eb80b274d9c" providerId="ADAL" clId="{C48420D0-57BD-4EDC-8AA7-3A8841C1A79F}" dt="2024-10-22T14:30:00.049" v="285" actId="164"/>
          <ac:picMkLst>
            <pc:docMk/>
            <pc:sldMk cId="3680906067" sldId="273"/>
            <ac:picMk id="16" creationId="{4FA52E3B-729E-800B-6D7E-E3027A5C87E3}"/>
          </ac:picMkLst>
        </pc:picChg>
        <pc:picChg chg="add mod">
          <ac:chgData name="Figueiredo Collado, Leticia GIZ" userId="43477417-cd10-417e-916b-2eb80b274d9c" providerId="ADAL" clId="{C48420D0-57BD-4EDC-8AA7-3A8841C1A79F}" dt="2024-10-22T14:30:00.049" v="285" actId="164"/>
          <ac:picMkLst>
            <pc:docMk/>
            <pc:sldMk cId="3680906067" sldId="273"/>
            <ac:picMk id="18" creationId="{9951F7A8-7E4D-9FBA-0411-2DDC4DFAA242}"/>
          </ac:picMkLst>
        </pc:picChg>
        <pc:picChg chg="add del mod ord">
          <ac:chgData name="Figueiredo Collado, Leticia GIZ" userId="43477417-cd10-417e-916b-2eb80b274d9c" providerId="ADAL" clId="{C48420D0-57BD-4EDC-8AA7-3A8841C1A79F}" dt="2024-10-22T14:39:42.274" v="379" actId="478"/>
          <ac:picMkLst>
            <pc:docMk/>
            <pc:sldMk cId="3680906067" sldId="273"/>
            <ac:picMk id="20" creationId="{C453FF06-E962-2E2B-7970-293CFF183767}"/>
          </ac:picMkLst>
        </pc:picChg>
        <pc:picChg chg="add mod ord">
          <ac:chgData name="Figueiredo Collado, Leticia GIZ" userId="43477417-cd10-417e-916b-2eb80b274d9c" providerId="ADAL" clId="{C48420D0-57BD-4EDC-8AA7-3A8841C1A79F}" dt="2024-10-22T14:30:00.049" v="285" actId="164"/>
          <ac:picMkLst>
            <pc:docMk/>
            <pc:sldMk cId="3680906067" sldId="273"/>
            <ac:picMk id="21" creationId="{BF487965-7D7D-0C2F-DAF5-0F5DA4BE31BE}"/>
          </ac:picMkLst>
        </pc:picChg>
        <pc:picChg chg="add del mod">
          <ac:chgData name="Figueiredo Collado, Leticia GIZ" userId="43477417-cd10-417e-916b-2eb80b274d9c" providerId="ADAL" clId="{C48420D0-57BD-4EDC-8AA7-3A8841C1A79F}" dt="2024-10-22T14:29:48.548" v="284" actId="478"/>
          <ac:picMkLst>
            <pc:docMk/>
            <pc:sldMk cId="3680906067" sldId="273"/>
            <ac:picMk id="27" creationId="{3505A098-887B-1358-D8FF-285DD71D3654}"/>
          </ac:picMkLst>
        </pc:picChg>
        <pc:picChg chg="add mod modCrop">
          <ac:chgData name="Figueiredo Collado, Leticia GIZ" userId="43477417-cd10-417e-916b-2eb80b274d9c" providerId="ADAL" clId="{C48420D0-57BD-4EDC-8AA7-3A8841C1A79F}" dt="2024-10-22T14:33:59.427" v="303" actId="164"/>
          <ac:picMkLst>
            <pc:docMk/>
            <pc:sldMk cId="3680906067" sldId="273"/>
            <ac:picMk id="28" creationId="{6FADBB73-5409-5DB3-8C9A-539BECC0B2BD}"/>
          </ac:picMkLst>
        </pc:picChg>
        <pc:picChg chg="add mod">
          <ac:chgData name="Figueiredo Collado, Leticia GIZ" userId="43477417-cd10-417e-916b-2eb80b274d9c" providerId="ADAL" clId="{C48420D0-57BD-4EDC-8AA7-3A8841C1A79F}" dt="2024-10-22T14:33:59.427" v="303" actId="164"/>
          <ac:picMkLst>
            <pc:docMk/>
            <pc:sldMk cId="3680906067" sldId="273"/>
            <ac:picMk id="29" creationId="{F9C625B5-9066-1386-5F06-44AA52F062B7}"/>
          </ac:picMkLst>
        </pc:picChg>
        <pc:picChg chg="add mod">
          <ac:chgData name="Figueiredo Collado, Leticia GIZ" userId="43477417-cd10-417e-916b-2eb80b274d9c" providerId="ADAL" clId="{C48420D0-57BD-4EDC-8AA7-3A8841C1A79F}" dt="2024-10-22T14:34:09.878" v="309" actId="14100"/>
          <ac:picMkLst>
            <pc:docMk/>
            <pc:sldMk cId="3680906067" sldId="273"/>
            <ac:picMk id="31" creationId="{29BEFD53-F1E2-F04C-CE4B-B5CCA6B93FF8}"/>
          </ac:picMkLst>
        </pc:picChg>
        <pc:picChg chg="add del mod">
          <ac:chgData name="Figueiredo Collado, Leticia GIZ" userId="43477417-cd10-417e-916b-2eb80b274d9c" providerId="ADAL" clId="{C48420D0-57BD-4EDC-8AA7-3A8841C1A79F}" dt="2024-10-22T14:33:51.542" v="302" actId="478"/>
          <ac:picMkLst>
            <pc:docMk/>
            <pc:sldMk cId="3680906067" sldId="273"/>
            <ac:picMk id="33" creationId="{C70BBFCE-4E81-690E-AEFB-017796D8CFF2}"/>
          </ac:picMkLst>
        </pc:picChg>
        <pc:picChg chg="add del mod">
          <ac:chgData name="Figueiredo Collado, Leticia GIZ" userId="43477417-cd10-417e-916b-2eb80b274d9c" providerId="ADAL" clId="{C48420D0-57BD-4EDC-8AA7-3A8841C1A79F}" dt="2024-10-22T14:33:50.826" v="301" actId="478"/>
          <ac:picMkLst>
            <pc:docMk/>
            <pc:sldMk cId="3680906067" sldId="273"/>
            <ac:picMk id="35" creationId="{DA440C25-ED11-728A-A156-20BEC2433C3E}"/>
          </ac:picMkLst>
        </pc:picChg>
        <pc:picChg chg="add mod ord">
          <ac:chgData name="Figueiredo Collado, Leticia GIZ" userId="43477417-cd10-417e-916b-2eb80b274d9c" providerId="ADAL" clId="{C48420D0-57BD-4EDC-8AA7-3A8841C1A79F}" dt="2024-10-22T14:39:51.376" v="380" actId="164"/>
          <ac:picMkLst>
            <pc:docMk/>
            <pc:sldMk cId="3680906067" sldId="273"/>
            <ac:picMk id="37" creationId="{B3BF93D9-9C65-433D-B3F5-FCDC477B4C1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519EB-1370-4B68-9099-5F2DA69AF2A8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8C56D-4D14-48D4-B72A-B68456FCD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62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1862F-FFF7-8CC8-A965-E7664F577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065E8D-899B-D4CC-3F9E-DCF7541BC9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F86A2-5895-B04E-F498-D99CB54D0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09C37-45CA-AD84-14D1-FFECAC6DB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6EA53-9EBC-BA14-5768-56BE20E69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19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A2054-5819-E461-EEA8-D0FFE70DB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A76E31-C08D-6A6D-9129-C475F0BA1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8098A-E302-C020-335A-F2C32B51D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959D5-C5C5-B7FE-4AE5-9B231EDA7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80140-3A24-9A43-DE5F-9B21F61C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28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847C8C-CECA-DE4C-CDC7-5E053CE284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73FB38-11C9-408A-576F-402EABFA17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2B95D7-12A1-17FE-4E44-E9189875E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F792F-AE23-E5F0-6AF8-2B0175709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1142D-587E-EABB-3329-E7BF061E5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9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E806D-3B9A-0B2B-333A-0957AD0A0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BB4BC-DFC1-6EF8-E523-BDC8C603F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033FA-F57C-210B-0872-818D4BBEB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59CF2-1FE4-E0CB-F578-C9E56D1DB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BF3BA6-45B0-8CBC-384B-4DE385F78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3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4067B-EDA5-184C-BAA3-054502B14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1778A0-F7F4-DC82-17DD-4690BE767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7F485-5019-6B2C-2384-B3F440FF2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5FFCB-2AC3-D38D-C6C8-ABA983F5A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81B2E-B488-95A5-D957-0A43E61C2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08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E127A-6F56-A24F-26B4-3E5D2B310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E192C-C219-83CB-1B5A-525A83321E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AEE926-F4E8-22A7-7A92-B8EC884F7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CE22B5-031B-1BF4-50F4-2D397D48B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29F56E-018E-D244-3925-7CA1069EA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DB2982-DF8F-C9E9-99F6-5F3A5A9B7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17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506C4-A94D-F385-AB40-2154A49B7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B02D7-CE9D-D23C-2AF6-224E899700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0BF167-CB17-7D09-19F4-0E7402B3B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8527D-BC7C-12C9-4BE6-3EDE8FD0A6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CFF0A3-E85B-0E08-7370-80E5AB2B23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35AA6D-F0D5-323F-529D-9A9DF8D89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3CCE32-F3EC-FBFF-8630-FD97D70EF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714917-AF6C-9770-DDB1-E64D813D5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956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C3D6B-135E-69B9-F133-5D530094E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26FF9-4D75-CE18-FB2F-0A49A4098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FC38D5-4731-A821-C5BA-C959C8D1B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56D23-8911-0961-0FC4-A7E92E9B4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301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726910-3529-27F7-4ADC-A6ECF0567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C436B2-A231-C1E4-8AEA-96CF21A29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6F6BFC-5D9B-4A21-899A-3149CEFC4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406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F926-63D1-6A1E-A9CE-96FBFBE8C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FD61F-19D1-C89A-0778-197E69D9B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BA03C-B69D-50E3-307D-E802499D78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857E7B-AC9D-22C8-F952-A9A5A8162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92307-02DF-EE71-DC3A-7E31B76FD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0360EC-BFB2-6F28-4582-5705F9D8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762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6A4AD-EAEA-6173-EC0B-1E07E225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165F25-2266-5E8A-6DF2-60F1EF34B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F37231-BC26-9868-6D66-E62887D446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F0E27-F08E-96F5-78D1-4BD8038D4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9BBF78-5D40-CE61-4F93-DEF81D3B0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C85F57-AF94-030C-8DB8-0255318DA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5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BA8A1E-A41F-346E-8A96-A5F6831A0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3AFADE-D252-E004-1C18-7542F544C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0ACB0-FDCB-CDD8-C79F-E75CB9A4F0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8AAD6-5FA8-40B6-AF03-BFF6C2FECEB9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CD168-F263-A09E-0B97-D6ABF5B48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93964-E8A3-5797-9A5C-A34EA19FC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EA401-9094-44B7-95B6-5414FE8DD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60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A355D41-D663-214C-5201-83ACCF0CAF9F}"/>
              </a:ext>
            </a:extLst>
          </p:cNvPr>
          <p:cNvGrpSpPr/>
          <p:nvPr/>
        </p:nvGrpSpPr>
        <p:grpSpPr>
          <a:xfrm>
            <a:off x="1390757" y="4953483"/>
            <a:ext cx="7731678" cy="1565339"/>
            <a:chOff x="349515" y="4198223"/>
            <a:chExt cx="3815190" cy="772415"/>
          </a:xfrm>
        </p:grpSpPr>
        <p:pic>
          <p:nvPicPr>
            <p:cNvPr id="5" name="Grafik 11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DD9B410E-DCBE-0EF0-2757-F73CCDC05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515" y="4198223"/>
              <a:ext cx="2674761" cy="77241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C2A7BCA-136C-9CBA-4BF0-C34C23CE23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743" t="32642" r="18106" b="30098"/>
            <a:stretch/>
          </p:blipFill>
          <p:spPr>
            <a:xfrm>
              <a:off x="3145096" y="4356597"/>
              <a:ext cx="1019609" cy="32129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3FD2252-7CB7-D989-2902-06F0B03D3D72}"/>
                </a:ext>
              </a:extLst>
            </p:cNvPr>
            <p:cNvSpPr txBox="1"/>
            <p:nvPr/>
          </p:nvSpPr>
          <p:spPr>
            <a:xfrm>
              <a:off x="3094878" y="4245712"/>
              <a:ext cx="587493" cy="150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375" err="1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Implemented</a:t>
              </a:r>
              <a:r>
                <a:rPr lang="de-DE" sz="375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lang="de-DE" sz="375" err="1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by</a:t>
              </a:r>
              <a:r>
                <a:rPr lang="de-DE" sz="375">
                  <a:latin typeface="Georgia" panose="02040502050405020303" pitchFamily="18" charset="0"/>
                  <a:ea typeface="Verdana" panose="020B0604030504040204" pitchFamily="34" charset="0"/>
                  <a:cs typeface="Times New Roman" panose="02020603050405020304" pitchFamily="18" charset="0"/>
                </a:rPr>
                <a:t>:</a:t>
              </a:r>
              <a:endParaRPr lang="en-US" sz="375">
                <a:latin typeface="Georgia" panose="02040502050405020303" pitchFamily="18" charset="0"/>
                <a:ea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Picture 1" descr="A logo with green leaves and buildings&#10;&#10;Description automatically generated">
            <a:extLst>
              <a:ext uri="{FF2B5EF4-FFF2-40B4-BE49-F238E27FC236}">
                <a16:creationId xmlns:a16="http://schemas.microsoft.com/office/drawing/2014/main" id="{688B5220-34BF-4391-0334-C89E21DD1BA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23125" y1="79167" x2="23125" y2="79167"/>
                        <a14:foregroundMark x1="31172" y1="82222" x2="31172" y2="82222"/>
                        <a14:foregroundMark x1="34688" y1="80278" x2="34688" y2="80278"/>
                        <a14:foregroundMark x1="38203" y1="80278" x2="38203" y2="80278"/>
                        <a14:foregroundMark x1="40703" y1="79722" x2="40703" y2="79722"/>
                        <a14:foregroundMark x1="47813" y1="80000" x2="47813" y2="80000"/>
                        <a14:foregroundMark x1="51875" y1="82778" x2="51875" y2="82778"/>
                        <a14:foregroundMark x1="58359" y1="82778" x2="58359" y2="82778"/>
                        <a14:foregroundMark x1="64141" y1="85694" x2="64141" y2="85694"/>
                        <a14:foregroundMark x1="69375" y1="84722" x2="69375" y2="84722"/>
                        <a14:foregroundMark x1="75156" y1="83194" x2="75156" y2="83194"/>
                        <a14:backgroundMark x1="65859" y1="84028" x2="65859" y2="840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922" y="172806"/>
            <a:ext cx="1787638" cy="100554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E3A03A19-0ABC-141C-9D5D-EB7ACE74EBD9}"/>
              </a:ext>
            </a:extLst>
          </p:cNvPr>
          <p:cNvGrpSpPr/>
          <p:nvPr/>
        </p:nvGrpSpPr>
        <p:grpSpPr>
          <a:xfrm>
            <a:off x="1390757" y="1290320"/>
            <a:ext cx="6442602" cy="2448560"/>
            <a:chOff x="4529882" y="1330419"/>
            <a:chExt cx="6442602" cy="244856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5F9D912-DEA1-9D4F-D584-D0E5B7FDC32B}"/>
                </a:ext>
              </a:extLst>
            </p:cNvPr>
            <p:cNvSpPr txBox="1"/>
            <p:nvPr/>
          </p:nvSpPr>
          <p:spPr>
            <a:xfrm>
              <a:off x="4684534" y="1414182"/>
              <a:ext cx="628795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rgbClr val="334D57"/>
                  </a:solidFill>
                  <a:latin typeface="GIZ Gravur Pro Cond" panose="02010506010101020102"/>
                  <a:ea typeface="Calibri" panose="020F0502020204030204" pitchFamily="34" charset="0"/>
                  <a:cs typeface="Calibri" panose="020F0502020204030204" pitchFamily="34" charset="0"/>
                </a:rPr>
                <a:t>Strengthening Climate Change Adaptation in Cities</a:t>
              </a:r>
            </a:p>
            <a:p>
              <a:endParaRPr lang="en-US" sz="2000" b="1" dirty="0">
                <a:solidFill>
                  <a:srgbClr val="334D57"/>
                </a:solidFill>
                <a:latin typeface="GIZ Gravur Pro Cond" panose="02010506010101020102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4000" spc="225" dirty="0">
                  <a:solidFill>
                    <a:srgbClr val="334D57"/>
                  </a:solidFill>
                  <a:latin typeface="GIZ Gravur Pro Cond" panose="02010506010101020102"/>
                  <a:ea typeface="Calibri" panose="020F0502020204030204" pitchFamily="34" charset="0"/>
                  <a:cs typeface="Calibri" panose="020F0502020204030204" pitchFamily="34" charset="0"/>
                </a:rPr>
                <a:t>CITIESADAPT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8F3B445-2D00-45A7-4560-62CB1BE118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29882" y="1330419"/>
              <a:ext cx="0" cy="2448560"/>
            </a:xfrm>
            <a:prstGeom prst="line">
              <a:avLst/>
            </a:prstGeom>
            <a:ln w="12700">
              <a:solidFill>
                <a:srgbClr val="95E18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77499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D60127C-9FC5-F5C6-DFBA-C3C0496A6C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4" t="6216" r="73951" b="904"/>
          <a:stretch/>
        </p:blipFill>
        <p:spPr>
          <a:xfrm>
            <a:off x="4959621" y="4466473"/>
            <a:ext cx="2274694" cy="22313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98DA907-5138-45FD-90F5-5694324622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923" t="4103" r="24613"/>
          <a:stretch/>
        </p:blipFill>
        <p:spPr>
          <a:xfrm>
            <a:off x="8132547" y="4885478"/>
            <a:ext cx="1715370" cy="16828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DBF70A-6E82-2972-AC7D-4B5EB0308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4D57"/>
                </a:solidFill>
                <a:latin typeface="Aptos" panose="020B0004020202020204" pitchFamily="34" charset="0"/>
              </a:rPr>
              <a:t>Climate change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B5FA3A-7359-11EA-DC69-EC6A4E3C03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386" t="1462"/>
          <a:stretch/>
        </p:blipFill>
        <p:spPr>
          <a:xfrm>
            <a:off x="9805732" y="3560978"/>
            <a:ext cx="1996995" cy="20826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E0C86F8-386D-B124-F4D4-6D58BC5401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813" t="4782" r="49599"/>
          <a:stretch/>
        </p:blipFill>
        <p:spPr>
          <a:xfrm>
            <a:off x="7232380" y="4022360"/>
            <a:ext cx="1149746" cy="1159854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177D85EE-DA94-953E-854A-C26ADB611F36}"/>
              </a:ext>
            </a:extLst>
          </p:cNvPr>
          <p:cNvGrpSpPr/>
          <p:nvPr/>
        </p:nvGrpSpPr>
        <p:grpSpPr>
          <a:xfrm>
            <a:off x="1026873" y="1597065"/>
            <a:ext cx="4121563" cy="2964774"/>
            <a:chOff x="1138633" y="1597065"/>
            <a:chExt cx="4121563" cy="2964774"/>
          </a:xfrm>
        </p:grpSpPr>
        <p:sp>
          <p:nvSpPr>
            <p:cNvPr id="29" name="Rectangle: Diagonal Corners Rounded 28">
              <a:extLst>
                <a:ext uri="{FF2B5EF4-FFF2-40B4-BE49-F238E27FC236}">
                  <a16:creationId xmlns:a16="http://schemas.microsoft.com/office/drawing/2014/main" id="{790083D0-6FB2-BF5B-235B-3FCCA357C948}"/>
                </a:ext>
              </a:extLst>
            </p:cNvPr>
            <p:cNvSpPr/>
            <p:nvPr/>
          </p:nvSpPr>
          <p:spPr>
            <a:xfrm rot="16200000">
              <a:off x="1717028" y="1018670"/>
              <a:ext cx="2964774" cy="4121563"/>
            </a:xfrm>
            <a:custGeom>
              <a:avLst/>
              <a:gdLst>
                <a:gd name="connsiteX0" fmla="*/ 494139 w 2964774"/>
                <a:gd name="connsiteY0" fmla="*/ 0 h 4121563"/>
                <a:gd name="connsiteX1" fmla="*/ 1037679 w 2964774"/>
                <a:gd name="connsiteY1" fmla="*/ 0 h 4121563"/>
                <a:gd name="connsiteX2" fmla="*/ 1680044 w 2964774"/>
                <a:gd name="connsiteY2" fmla="*/ 0 h 4121563"/>
                <a:gd name="connsiteX3" fmla="*/ 2248290 w 2964774"/>
                <a:gd name="connsiteY3" fmla="*/ 0 h 4121563"/>
                <a:gd name="connsiteX4" fmla="*/ 2964774 w 2964774"/>
                <a:gd name="connsiteY4" fmla="*/ 0 h 4121563"/>
                <a:gd name="connsiteX5" fmla="*/ 2964774 w 2964774"/>
                <a:gd name="connsiteY5" fmla="*/ 0 h 4121563"/>
                <a:gd name="connsiteX6" fmla="*/ 2964774 w 2964774"/>
                <a:gd name="connsiteY6" fmla="*/ 532022 h 4121563"/>
                <a:gd name="connsiteX7" fmla="*/ 2964774 w 2964774"/>
                <a:gd name="connsiteY7" fmla="*/ 1136593 h 4121563"/>
                <a:gd name="connsiteX8" fmla="*/ 2964774 w 2964774"/>
                <a:gd name="connsiteY8" fmla="*/ 1704889 h 4121563"/>
                <a:gd name="connsiteX9" fmla="*/ 2964774 w 2964774"/>
                <a:gd name="connsiteY9" fmla="*/ 2345734 h 4121563"/>
                <a:gd name="connsiteX10" fmla="*/ 2964774 w 2964774"/>
                <a:gd name="connsiteY10" fmla="*/ 2950305 h 4121563"/>
                <a:gd name="connsiteX11" fmla="*/ 2964774 w 2964774"/>
                <a:gd name="connsiteY11" fmla="*/ 3627424 h 4121563"/>
                <a:gd name="connsiteX12" fmla="*/ 2470635 w 2964774"/>
                <a:gd name="connsiteY12" fmla="*/ 4121563 h 4121563"/>
                <a:gd name="connsiteX13" fmla="*/ 1852976 w 2964774"/>
                <a:gd name="connsiteY13" fmla="*/ 4121563 h 4121563"/>
                <a:gd name="connsiteX14" fmla="*/ 1235318 w 2964774"/>
                <a:gd name="connsiteY14" fmla="*/ 4121563 h 4121563"/>
                <a:gd name="connsiteX15" fmla="*/ 617659 w 2964774"/>
                <a:gd name="connsiteY15" fmla="*/ 4121563 h 4121563"/>
                <a:gd name="connsiteX16" fmla="*/ 0 w 2964774"/>
                <a:gd name="connsiteY16" fmla="*/ 4121563 h 4121563"/>
                <a:gd name="connsiteX17" fmla="*/ 0 w 2964774"/>
                <a:gd name="connsiteY17" fmla="*/ 4121563 h 4121563"/>
                <a:gd name="connsiteX18" fmla="*/ 0 w 2964774"/>
                <a:gd name="connsiteY18" fmla="*/ 3480718 h 4121563"/>
                <a:gd name="connsiteX19" fmla="*/ 0 w 2964774"/>
                <a:gd name="connsiteY19" fmla="*/ 2948696 h 4121563"/>
                <a:gd name="connsiteX20" fmla="*/ 0 w 2964774"/>
                <a:gd name="connsiteY20" fmla="*/ 2344125 h 4121563"/>
                <a:gd name="connsiteX21" fmla="*/ 0 w 2964774"/>
                <a:gd name="connsiteY21" fmla="*/ 1812103 h 4121563"/>
                <a:gd name="connsiteX22" fmla="*/ 0 w 2964774"/>
                <a:gd name="connsiteY22" fmla="*/ 1280081 h 4121563"/>
                <a:gd name="connsiteX23" fmla="*/ 0 w 2964774"/>
                <a:gd name="connsiteY23" fmla="*/ 494139 h 4121563"/>
                <a:gd name="connsiteX24" fmla="*/ 494139 w 2964774"/>
                <a:gd name="connsiteY24" fmla="*/ 0 h 4121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964774" h="4121563" fill="none" extrusionOk="0">
                  <a:moveTo>
                    <a:pt x="494139" y="0"/>
                  </a:moveTo>
                  <a:cubicBezTo>
                    <a:pt x="665453" y="-6411"/>
                    <a:pt x="856160" y="25754"/>
                    <a:pt x="1037679" y="0"/>
                  </a:cubicBezTo>
                  <a:cubicBezTo>
                    <a:pt x="1219198" y="-25754"/>
                    <a:pt x="1503777" y="-23741"/>
                    <a:pt x="1680044" y="0"/>
                  </a:cubicBezTo>
                  <a:cubicBezTo>
                    <a:pt x="1856312" y="23741"/>
                    <a:pt x="1971407" y="-28325"/>
                    <a:pt x="2248290" y="0"/>
                  </a:cubicBezTo>
                  <a:cubicBezTo>
                    <a:pt x="2525173" y="28325"/>
                    <a:pt x="2727583" y="33856"/>
                    <a:pt x="2964774" y="0"/>
                  </a:cubicBezTo>
                  <a:lnTo>
                    <a:pt x="2964774" y="0"/>
                  </a:lnTo>
                  <a:cubicBezTo>
                    <a:pt x="2981445" y="123187"/>
                    <a:pt x="2975176" y="391399"/>
                    <a:pt x="2964774" y="532022"/>
                  </a:cubicBezTo>
                  <a:cubicBezTo>
                    <a:pt x="2954372" y="672645"/>
                    <a:pt x="2973556" y="1003292"/>
                    <a:pt x="2964774" y="1136593"/>
                  </a:cubicBezTo>
                  <a:cubicBezTo>
                    <a:pt x="2955992" y="1269894"/>
                    <a:pt x="2986216" y="1435720"/>
                    <a:pt x="2964774" y="1704889"/>
                  </a:cubicBezTo>
                  <a:cubicBezTo>
                    <a:pt x="2943332" y="1974058"/>
                    <a:pt x="2936507" y="2140447"/>
                    <a:pt x="2964774" y="2345734"/>
                  </a:cubicBezTo>
                  <a:cubicBezTo>
                    <a:pt x="2993041" y="2551021"/>
                    <a:pt x="2988464" y="2675762"/>
                    <a:pt x="2964774" y="2950305"/>
                  </a:cubicBezTo>
                  <a:cubicBezTo>
                    <a:pt x="2941084" y="3224848"/>
                    <a:pt x="2969061" y="3309212"/>
                    <a:pt x="2964774" y="3627424"/>
                  </a:cubicBezTo>
                  <a:cubicBezTo>
                    <a:pt x="2967156" y="3859959"/>
                    <a:pt x="2747177" y="4108653"/>
                    <a:pt x="2470635" y="4121563"/>
                  </a:cubicBezTo>
                  <a:cubicBezTo>
                    <a:pt x="2227570" y="4148321"/>
                    <a:pt x="2069259" y="4141939"/>
                    <a:pt x="1852976" y="4121563"/>
                  </a:cubicBezTo>
                  <a:cubicBezTo>
                    <a:pt x="1636693" y="4101187"/>
                    <a:pt x="1409649" y="4103927"/>
                    <a:pt x="1235318" y="4121563"/>
                  </a:cubicBezTo>
                  <a:cubicBezTo>
                    <a:pt x="1060987" y="4139199"/>
                    <a:pt x="803007" y="4146432"/>
                    <a:pt x="617659" y="4121563"/>
                  </a:cubicBezTo>
                  <a:cubicBezTo>
                    <a:pt x="432311" y="4096694"/>
                    <a:pt x="163737" y="4111605"/>
                    <a:pt x="0" y="4121563"/>
                  </a:cubicBezTo>
                  <a:lnTo>
                    <a:pt x="0" y="4121563"/>
                  </a:lnTo>
                  <a:cubicBezTo>
                    <a:pt x="-31453" y="3822171"/>
                    <a:pt x="-6921" y="3631286"/>
                    <a:pt x="0" y="3480718"/>
                  </a:cubicBezTo>
                  <a:cubicBezTo>
                    <a:pt x="6921" y="3330150"/>
                    <a:pt x="-4157" y="3077331"/>
                    <a:pt x="0" y="2948696"/>
                  </a:cubicBezTo>
                  <a:cubicBezTo>
                    <a:pt x="4157" y="2820061"/>
                    <a:pt x="6631" y="2626560"/>
                    <a:pt x="0" y="2344125"/>
                  </a:cubicBezTo>
                  <a:cubicBezTo>
                    <a:pt x="-6631" y="2061690"/>
                    <a:pt x="22699" y="1950878"/>
                    <a:pt x="0" y="1812103"/>
                  </a:cubicBezTo>
                  <a:cubicBezTo>
                    <a:pt x="-22699" y="1673328"/>
                    <a:pt x="-21122" y="1392772"/>
                    <a:pt x="0" y="1280081"/>
                  </a:cubicBezTo>
                  <a:cubicBezTo>
                    <a:pt x="21122" y="1167390"/>
                    <a:pt x="-16848" y="810363"/>
                    <a:pt x="0" y="494139"/>
                  </a:cubicBezTo>
                  <a:cubicBezTo>
                    <a:pt x="-32047" y="215996"/>
                    <a:pt x="166299" y="-3462"/>
                    <a:pt x="494139" y="0"/>
                  </a:cubicBezTo>
                  <a:close/>
                </a:path>
                <a:path w="2964774" h="4121563" stroke="0" extrusionOk="0">
                  <a:moveTo>
                    <a:pt x="494139" y="0"/>
                  </a:moveTo>
                  <a:cubicBezTo>
                    <a:pt x="799198" y="15896"/>
                    <a:pt x="858615" y="11350"/>
                    <a:pt x="1111798" y="0"/>
                  </a:cubicBezTo>
                  <a:cubicBezTo>
                    <a:pt x="1364981" y="-11350"/>
                    <a:pt x="1405820" y="-12675"/>
                    <a:pt x="1680044" y="0"/>
                  </a:cubicBezTo>
                  <a:cubicBezTo>
                    <a:pt x="1954268" y="12675"/>
                    <a:pt x="2000735" y="-14146"/>
                    <a:pt x="2248290" y="0"/>
                  </a:cubicBezTo>
                  <a:cubicBezTo>
                    <a:pt x="2495845" y="14146"/>
                    <a:pt x="2812016" y="34934"/>
                    <a:pt x="2964774" y="0"/>
                  </a:cubicBezTo>
                  <a:lnTo>
                    <a:pt x="2964774" y="0"/>
                  </a:lnTo>
                  <a:cubicBezTo>
                    <a:pt x="2965207" y="153000"/>
                    <a:pt x="2965627" y="443067"/>
                    <a:pt x="2964774" y="604571"/>
                  </a:cubicBezTo>
                  <a:cubicBezTo>
                    <a:pt x="2963921" y="766075"/>
                    <a:pt x="2953647" y="905794"/>
                    <a:pt x="2964774" y="1100319"/>
                  </a:cubicBezTo>
                  <a:cubicBezTo>
                    <a:pt x="2975901" y="1294844"/>
                    <a:pt x="2948497" y="1512315"/>
                    <a:pt x="2964774" y="1704889"/>
                  </a:cubicBezTo>
                  <a:cubicBezTo>
                    <a:pt x="2981052" y="1897463"/>
                    <a:pt x="2984577" y="2064737"/>
                    <a:pt x="2964774" y="2200637"/>
                  </a:cubicBezTo>
                  <a:cubicBezTo>
                    <a:pt x="2944971" y="2336537"/>
                    <a:pt x="2936083" y="2641618"/>
                    <a:pt x="2964774" y="2877756"/>
                  </a:cubicBezTo>
                  <a:cubicBezTo>
                    <a:pt x="2993465" y="3113894"/>
                    <a:pt x="3002093" y="3364719"/>
                    <a:pt x="2964774" y="3627424"/>
                  </a:cubicBezTo>
                  <a:cubicBezTo>
                    <a:pt x="2981385" y="3907642"/>
                    <a:pt x="2694666" y="4154072"/>
                    <a:pt x="2470635" y="4121563"/>
                  </a:cubicBezTo>
                  <a:cubicBezTo>
                    <a:pt x="2169860" y="4135677"/>
                    <a:pt x="2017272" y="4151352"/>
                    <a:pt x="1828270" y="4121563"/>
                  </a:cubicBezTo>
                  <a:cubicBezTo>
                    <a:pt x="1639269" y="4091774"/>
                    <a:pt x="1539301" y="4149670"/>
                    <a:pt x="1260024" y="4121563"/>
                  </a:cubicBezTo>
                  <a:cubicBezTo>
                    <a:pt x="980747" y="4093456"/>
                    <a:pt x="858774" y="4110282"/>
                    <a:pt x="716484" y="4121563"/>
                  </a:cubicBezTo>
                  <a:cubicBezTo>
                    <a:pt x="574194" y="4132844"/>
                    <a:pt x="159902" y="4097527"/>
                    <a:pt x="0" y="4121563"/>
                  </a:cubicBezTo>
                  <a:lnTo>
                    <a:pt x="0" y="4121563"/>
                  </a:lnTo>
                  <a:cubicBezTo>
                    <a:pt x="26161" y="3977449"/>
                    <a:pt x="7238" y="3624638"/>
                    <a:pt x="0" y="3444444"/>
                  </a:cubicBezTo>
                  <a:cubicBezTo>
                    <a:pt x="-7238" y="3264250"/>
                    <a:pt x="-5360" y="3085876"/>
                    <a:pt x="0" y="2803599"/>
                  </a:cubicBezTo>
                  <a:cubicBezTo>
                    <a:pt x="5360" y="2521323"/>
                    <a:pt x="7881" y="2363505"/>
                    <a:pt x="0" y="2126480"/>
                  </a:cubicBezTo>
                  <a:cubicBezTo>
                    <a:pt x="-7881" y="1889455"/>
                    <a:pt x="-1317" y="1835862"/>
                    <a:pt x="0" y="1630732"/>
                  </a:cubicBezTo>
                  <a:cubicBezTo>
                    <a:pt x="1317" y="1425602"/>
                    <a:pt x="-15393" y="1326064"/>
                    <a:pt x="0" y="1062435"/>
                  </a:cubicBezTo>
                  <a:cubicBezTo>
                    <a:pt x="15393" y="798806"/>
                    <a:pt x="7949" y="703116"/>
                    <a:pt x="0" y="494139"/>
                  </a:cubicBezTo>
                  <a:cubicBezTo>
                    <a:pt x="8450" y="236112"/>
                    <a:pt x="248098" y="17804"/>
                    <a:pt x="494139" y="0"/>
                  </a:cubicBezTo>
                  <a:close/>
                </a:path>
              </a:pathLst>
            </a:custGeom>
            <a:solidFill>
              <a:srgbClr val="85B995"/>
            </a:solidFill>
            <a:ln>
              <a:extLst>
                <a:ext uri="{C807C97D-BFC1-408E-A445-0C87EB9F89A2}">
                  <ask:lineSketchStyleProps xmlns:ask="http://schemas.microsoft.com/office/drawing/2018/sketchyshapes" sd="3323139180">
                    <a:prstGeom prst="round2Diag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01CB108-ED3F-91C2-ECDF-9487A801AFF8}"/>
                </a:ext>
              </a:extLst>
            </p:cNvPr>
            <p:cNvGrpSpPr/>
            <p:nvPr/>
          </p:nvGrpSpPr>
          <p:grpSpPr>
            <a:xfrm>
              <a:off x="1315092" y="1810996"/>
              <a:ext cx="3712935" cy="2528067"/>
              <a:chOff x="1315092" y="1990109"/>
              <a:chExt cx="3712935" cy="2528067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E10289C-5B72-F73B-DB95-2B710C9C475C}"/>
                  </a:ext>
                </a:extLst>
              </p:cNvPr>
              <p:cNvSpPr txBox="1"/>
              <p:nvPr/>
            </p:nvSpPr>
            <p:spPr>
              <a:xfrm>
                <a:off x="1315092" y="1990109"/>
                <a:ext cx="2530598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Aptos" panose="020B0004020202020204" pitchFamily="34" charset="0"/>
                  </a:rPr>
                  <a:t>Climate Change refers to </a:t>
                </a:r>
                <a:r>
                  <a:rPr lang="en-US" sz="1600" b="1" dirty="0">
                    <a:solidFill>
                      <a:schemeClr val="bg1"/>
                    </a:solidFill>
                    <a:latin typeface="Aptos" panose="020B0004020202020204" pitchFamily="34" charset="0"/>
                  </a:rPr>
                  <a:t>long-term shifts in temperatures </a:t>
                </a:r>
                <a:r>
                  <a:rPr lang="en-US" sz="1600" dirty="0">
                    <a:solidFill>
                      <a:schemeClr val="bg1"/>
                    </a:solidFill>
                    <a:latin typeface="Aptos" panose="020B0004020202020204" pitchFamily="34" charset="0"/>
                  </a:rPr>
                  <a:t>and </a:t>
                </a:r>
                <a:r>
                  <a:rPr lang="en-US" sz="1600" b="1" dirty="0">
                    <a:solidFill>
                      <a:schemeClr val="bg1"/>
                    </a:solidFill>
                    <a:latin typeface="Aptos" panose="020B0004020202020204" pitchFamily="34" charset="0"/>
                  </a:rPr>
                  <a:t>weather patterns</a:t>
                </a:r>
                <a:r>
                  <a:rPr lang="en-US" sz="1600" dirty="0">
                    <a:solidFill>
                      <a:schemeClr val="bg1"/>
                    </a:solidFill>
                    <a:latin typeface="Aptos" panose="020B0004020202020204" pitchFamily="34" charset="0"/>
                  </a:rPr>
                  <a:t>.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88C033D-0D0D-CF6E-DB53-D6F4B1340CC5}"/>
                  </a:ext>
                </a:extLst>
              </p:cNvPr>
              <p:cNvSpPr txBox="1"/>
              <p:nvPr/>
            </p:nvSpPr>
            <p:spPr>
              <a:xfrm>
                <a:off x="2401916" y="3194737"/>
                <a:ext cx="2626111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Aptos" panose="020B0004020202020204" pitchFamily="34" charset="0"/>
                  </a:rPr>
                  <a:t>These shifts are </a:t>
                </a:r>
                <a:r>
                  <a:rPr lang="en-US" sz="1600" b="1" dirty="0">
                    <a:solidFill>
                      <a:schemeClr val="bg1"/>
                    </a:solidFill>
                    <a:latin typeface="Aptos" panose="020B0004020202020204" pitchFamily="34" charset="0"/>
                  </a:rPr>
                  <a:t>caused primarily by human activities</a:t>
                </a:r>
                <a:r>
                  <a:rPr lang="en-US" sz="1600" dirty="0">
                    <a:solidFill>
                      <a:schemeClr val="bg1"/>
                    </a:solidFill>
                    <a:latin typeface="Aptos" panose="020B0004020202020204" pitchFamily="34" charset="0"/>
                  </a:rPr>
                  <a:t>, like burning fossil fuels, which generate greenhouse gas emissions.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51AC1DC-382C-8E87-AC98-9DEB1E52600C}"/>
              </a:ext>
            </a:extLst>
          </p:cNvPr>
          <p:cNvGrpSpPr/>
          <p:nvPr/>
        </p:nvGrpSpPr>
        <p:grpSpPr>
          <a:xfrm>
            <a:off x="5739830" y="1522034"/>
            <a:ext cx="5898256" cy="1978838"/>
            <a:chOff x="5668269" y="1686434"/>
            <a:chExt cx="5898256" cy="197883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95BE97A-46F1-15A8-7ED8-D1A571C88816}"/>
                </a:ext>
              </a:extLst>
            </p:cNvPr>
            <p:cNvSpPr txBox="1"/>
            <p:nvPr/>
          </p:nvSpPr>
          <p:spPr>
            <a:xfrm>
              <a:off x="5668269" y="2095803"/>
              <a:ext cx="5758298" cy="1569469"/>
            </a:xfrm>
            <a:prstGeom prst="rect">
              <a:avLst/>
            </a:prstGeom>
            <a:noFill/>
          </p:spPr>
          <p:txBody>
            <a:bodyPr wrap="square" numCol="2" spcCol="182880">
              <a:spAutoFit/>
            </a:bodyPr>
            <a:lstStyle/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Aptos" panose="020B0004020202020204" pitchFamily="34" charset="0"/>
                </a:rPr>
                <a:t>Increase in drought-affected areas and the frequency of heat waves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Aptos" panose="020B0004020202020204" pitchFamily="34" charset="0"/>
                </a:rPr>
                <a:t>Increased risk of vector-borne diseases such as Dengue, and Chikungunya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Aptos" panose="020B0004020202020204" pitchFamily="34" charset="0"/>
                </a:rPr>
                <a:t>Increase in frequency and intensity of heavy rainfall and flash floods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sz="1500" dirty="0">
                  <a:latin typeface="Aptos" panose="020B0004020202020204" pitchFamily="34" charset="0"/>
                </a:rPr>
                <a:t>Increase in frequency and intensity of hurricanes &amp; tropical storms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199A59B-1976-AF26-E8E0-40E6EC6D7934}"/>
                </a:ext>
              </a:extLst>
            </p:cNvPr>
            <p:cNvSpPr txBox="1"/>
            <p:nvPr/>
          </p:nvSpPr>
          <p:spPr>
            <a:xfrm>
              <a:off x="5808227" y="1686434"/>
              <a:ext cx="5758298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500" dirty="0">
                  <a:latin typeface="Aptos" panose="020B0004020202020204" pitchFamily="34" charset="0"/>
                </a:rPr>
                <a:t>Climate change leads to </a:t>
              </a:r>
              <a:r>
                <a:rPr lang="en-US" sz="1500" b="1" dirty="0">
                  <a:latin typeface="Aptos" panose="020B0004020202020204" pitchFamily="34" charset="0"/>
                </a:rPr>
                <a:t>climate-related threats</a:t>
              </a:r>
              <a:r>
                <a:rPr lang="en-US" sz="1500" dirty="0">
                  <a:latin typeface="Aptos" panose="020B0004020202020204" pitchFamily="34" charset="0"/>
                </a:rPr>
                <a:t>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6953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BF70A-6E82-2972-AC7D-4B5EB0308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4D57"/>
                </a:solidFill>
                <a:latin typeface="Aptos" panose="020B0004020202020204" pitchFamily="34" charset="0"/>
              </a:rPr>
              <a:t>Climate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A12D9-A00A-1E98-B221-A6EBD8144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5199" y="2427381"/>
            <a:ext cx="2321601" cy="1241953"/>
          </a:xfrm>
          <a:custGeom>
            <a:avLst/>
            <a:gdLst>
              <a:gd name="connsiteX0" fmla="*/ 0 w 2321601"/>
              <a:gd name="connsiteY0" fmla="*/ 206996 h 1241953"/>
              <a:gd name="connsiteX1" fmla="*/ 206996 w 2321601"/>
              <a:gd name="connsiteY1" fmla="*/ 0 h 1241953"/>
              <a:gd name="connsiteX2" fmla="*/ 861942 w 2321601"/>
              <a:gd name="connsiteY2" fmla="*/ 0 h 1241953"/>
              <a:gd name="connsiteX3" fmla="*/ 1478735 w 2321601"/>
              <a:gd name="connsiteY3" fmla="*/ 0 h 1241953"/>
              <a:gd name="connsiteX4" fmla="*/ 2114605 w 2321601"/>
              <a:gd name="connsiteY4" fmla="*/ 0 h 1241953"/>
              <a:gd name="connsiteX5" fmla="*/ 2321601 w 2321601"/>
              <a:gd name="connsiteY5" fmla="*/ 206996 h 1241953"/>
              <a:gd name="connsiteX6" fmla="*/ 2321601 w 2321601"/>
              <a:gd name="connsiteY6" fmla="*/ 620977 h 1241953"/>
              <a:gd name="connsiteX7" fmla="*/ 2321601 w 2321601"/>
              <a:gd name="connsiteY7" fmla="*/ 1034957 h 1241953"/>
              <a:gd name="connsiteX8" fmla="*/ 2114605 w 2321601"/>
              <a:gd name="connsiteY8" fmla="*/ 1241953 h 1241953"/>
              <a:gd name="connsiteX9" fmla="*/ 1516888 w 2321601"/>
              <a:gd name="connsiteY9" fmla="*/ 1241953 h 1241953"/>
              <a:gd name="connsiteX10" fmla="*/ 842866 w 2321601"/>
              <a:gd name="connsiteY10" fmla="*/ 1241953 h 1241953"/>
              <a:gd name="connsiteX11" fmla="*/ 206996 w 2321601"/>
              <a:gd name="connsiteY11" fmla="*/ 1241953 h 1241953"/>
              <a:gd name="connsiteX12" fmla="*/ 0 w 2321601"/>
              <a:gd name="connsiteY12" fmla="*/ 1034957 h 1241953"/>
              <a:gd name="connsiteX13" fmla="*/ 0 w 2321601"/>
              <a:gd name="connsiteY13" fmla="*/ 645815 h 1241953"/>
              <a:gd name="connsiteX14" fmla="*/ 0 w 2321601"/>
              <a:gd name="connsiteY14" fmla="*/ 206996 h 12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21601" h="1241953" fill="none" extrusionOk="0">
                <a:moveTo>
                  <a:pt x="0" y="206996"/>
                </a:moveTo>
                <a:cubicBezTo>
                  <a:pt x="-7225" y="67768"/>
                  <a:pt x="97357" y="-13127"/>
                  <a:pt x="206996" y="0"/>
                </a:cubicBezTo>
                <a:cubicBezTo>
                  <a:pt x="383765" y="16919"/>
                  <a:pt x="727527" y="-31448"/>
                  <a:pt x="861942" y="0"/>
                </a:cubicBezTo>
                <a:cubicBezTo>
                  <a:pt x="996357" y="31448"/>
                  <a:pt x="1222457" y="9661"/>
                  <a:pt x="1478735" y="0"/>
                </a:cubicBezTo>
                <a:cubicBezTo>
                  <a:pt x="1735013" y="-9661"/>
                  <a:pt x="1821908" y="23342"/>
                  <a:pt x="2114605" y="0"/>
                </a:cubicBezTo>
                <a:cubicBezTo>
                  <a:pt x="2233603" y="15032"/>
                  <a:pt x="2298455" y="99908"/>
                  <a:pt x="2321601" y="206996"/>
                </a:cubicBezTo>
                <a:cubicBezTo>
                  <a:pt x="2301254" y="324621"/>
                  <a:pt x="2312197" y="514692"/>
                  <a:pt x="2321601" y="620977"/>
                </a:cubicBezTo>
                <a:cubicBezTo>
                  <a:pt x="2331005" y="727262"/>
                  <a:pt x="2340629" y="952116"/>
                  <a:pt x="2321601" y="1034957"/>
                </a:cubicBezTo>
                <a:cubicBezTo>
                  <a:pt x="2319730" y="1159923"/>
                  <a:pt x="2237206" y="1237342"/>
                  <a:pt x="2114605" y="1241953"/>
                </a:cubicBezTo>
                <a:cubicBezTo>
                  <a:pt x="1966706" y="1239674"/>
                  <a:pt x="1795853" y="1251727"/>
                  <a:pt x="1516888" y="1241953"/>
                </a:cubicBezTo>
                <a:cubicBezTo>
                  <a:pt x="1237923" y="1232179"/>
                  <a:pt x="1109959" y="1211134"/>
                  <a:pt x="842866" y="1241953"/>
                </a:cubicBezTo>
                <a:cubicBezTo>
                  <a:pt x="575773" y="1272772"/>
                  <a:pt x="461424" y="1231582"/>
                  <a:pt x="206996" y="1241953"/>
                </a:cubicBezTo>
                <a:cubicBezTo>
                  <a:pt x="102527" y="1260199"/>
                  <a:pt x="-10684" y="1146924"/>
                  <a:pt x="0" y="1034957"/>
                </a:cubicBezTo>
                <a:cubicBezTo>
                  <a:pt x="-16179" y="947055"/>
                  <a:pt x="10012" y="829839"/>
                  <a:pt x="0" y="645815"/>
                </a:cubicBezTo>
                <a:cubicBezTo>
                  <a:pt x="-10012" y="461791"/>
                  <a:pt x="-1631" y="326257"/>
                  <a:pt x="0" y="206996"/>
                </a:cubicBezTo>
                <a:close/>
              </a:path>
              <a:path w="2321601" h="1241953" stroke="0" extrusionOk="0">
                <a:moveTo>
                  <a:pt x="0" y="206996"/>
                </a:moveTo>
                <a:cubicBezTo>
                  <a:pt x="16044" y="85030"/>
                  <a:pt x="96410" y="-6333"/>
                  <a:pt x="206996" y="0"/>
                </a:cubicBezTo>
                <a:cubicBezTo>
                  <a:pt x="383611" y="24415"/>
                  <a:pt x="566309" y="-11154"/>
                  <a:pt x="842866" y="0"/>
                </a:cubicBezTo>
                <a:cubicBezTo>
                  <a:pt x="1119423" y="11154"/>
                  <a:pt x="1148935" y="2172"/>
                  <a:pt x="1421507" y="0"/>
                </a:cubicBezTo>
                <a:cubicBezTo>
                  <a:pt x="1694079" y="-2172"/>
                  <a:pt x="1935038" y="33406"/>
                  <a:pt x="2114605" y="0"/>
                </a:cubicBezTo>
                <a:cubicBezTo>
                  <a:pt x="2249932" y="7911"/>
                  <a:pt x="2332681" y="117161"/>
                  <a:pt x="2321601" y="206996"/>
                </a:cubicBezTo>
                <a:cubicBezTo>
                  <a:pt x="2331369" y="421512"/>
                  <a:pt x="2319435" y="489770"/>
                  <a:pt x="2321601" y="637536"/>
                </a:cubicBezTo>
                <a:cubicBezTo>
                  <a:pt x="2323767" y="785302"/>
                  <a:pt x="2334729" y="904989"/>
                  <a:pt x="2321601" y="1034957"/>
                </a:cubicBezTo>
                <a:cubicBezTo>
                  <a:pt x="2311292" y="1142933"/>
                  <a:pt x="2225549" y="1265324"/>
                  <a:pt x="2114605" y="1241953"/>
                </a:cubicBezTo>
                <a:cubicBezTo>
                  <a:pt x="1996616" y="1266499"/>
                  <a:pt x="1728327" y="1244262"/>
                  <a:pt x="1535964" y="1241953"/>
                </a:cubicBezTo>
                <a:cubicBezTo>
                  <a:pt x="1343601" y="1239644"/>
                  <a:pt x="1046376" y="1258098"/>
                  <a:pt x="861942" y="1241953"/>
                </a:cubicBezTo>
                <a:cubicBezTo>
                  <a:pt x="677508" y="1225808"/>
                  <a:pt x="397202" y="1217054"/>
                  <a:pt x="206996" y="1241953"/>
                </a:cubicBezTo>
                <a:cubicBezTo>
                  <a:pt x="81547" y="1251643"/>
                  <a:pt x="19923" y="1131513"/>
                  <a:pt x="0" y="1034957"/>
                </a:cubicBezTo>
                <a:cubicBezTo>
                  <a:pt x="-9948" y="895169"/>
                  <a:pt x="-19408" y="812727"/>
                  <a:pt x="0" y="629256"/>
                </a:cubicBezTo>
                <a:cubicBezTo>
                  <a:pt x="19408" y="445785"/>
                  <a:pt x="-15979" y="332045"/>
                  <a:pt x="0" y="206996"/>
                </a:cubicBezTo>
                <a:close/>
              </a:path>
            </a:pathLst>
          </a:custGeom>
          <a:ln>
            <a:solidFill>
              <a:srgbClr val="85B995"/>
            </a:solidFill>
            <a:extLst>
              <a:ext uri="{C807C97D-BFC1-408E-A445-0C87EB9F89A2}">
                <ask:lineSketchStyleProps xmlns:ask="http://schemas.microsoft.com/office/drawing/2018/sketchyshapes" sd="251840617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anchor="ctr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300" dirty="0">
                <a:latin typeface="Aptos" panose="020B0004020202020204" pitchFamily="34" charset="0"/>
              </a:rPr>
              <a:t>By 2050, the world's urban population is expected to increase to 6.5 billion (67% of the expected world population of 9.7 billion)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27EB2AF-0EC8-13BB-BCCB-55962FA44988}"/>
              </a:ext>
            </a:extLst>
          </p:cNvPr>
          <p:cNvGrpSpPr/>
          <p:nvPr/>
        </p:nvGrpSpPr>
        <p:grpSpPr>
          <a:xfrm flipH="1">
            <a:off x="-153243" y="4507098"/>
            <a:ext cx="4074794" cy="2481313"/>
            <a:chOff x="7588577" y="4254618"/>
            <a:chExt cx="4488385" cy="2733166"/>
          </a:xfrm>
        </p:grpSpPr>
        <p:pic>
          <p:nvPicPr>
            <p:cNvPr id="37" name="Graphic 36" descr="Deciduous tree with solid fill">
              <a:extLst>
                <a:ext uri="{FF2B5EF4-FFF2-40B4-BE49-F238E27FC236}">
                  <a16:creationId xmlns:a16="http://schemas.microsoft.com/office/drawing/2014/main" id="{B3BF93D9-9C65-433D-B3F5-FCDC477B4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103435" y="4738183"/>
              <a:ext cx="831869" cy="831871"/>
            </a:xfrm>
            <a:prstGeom prst="rect">
              <a:avLst/>
            </a:prstGeom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8582B07-352A-8633-DEDC-B56A0D3D4F73}"/>
                </a:ext>
              </a:extLst>
            </p:cNvPr>
            <p:cNvGrpSpPr/>
            <p:nvPr/>
          </p:nvGrpSpPr>
          <p:grpSpPr>
            <a:xfrm>
              <a:off x="7588577" y="4254618"/>
              <a:ext cx="4488385" cy="2733166"/>
              <a:chOff x="8725373" y="4909152"/>
              <a:chExt cx="3351589" cy="2040923"/>
            </a:xfrm>
          </p:grpSpPr>
          <p:pic>
            <p:nvPicPr>
              <p:cNvPr id="6" name="Graphic 5" descr="City with solid fill">
                <a:extLst>
                  <a:ext uri="{FF2B5EF4-FFF2-40B4-BE49-F238E27FC236}">
                    <a16:creationId xmlns:a16="http://schemas.microsoft.com/office/drawing/2014/main" id="{21F20017-36F9-23F7-F40E-D91A1A73A7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 l="64463" t="14574" b="12633"/>
              <a:stretch/>
            </p:blipFill>
            <p:spPr>
              <a:xfrm>
                <a:off x="11404689" y="5573036"/>
                <a:ext cx="672273" cy="1377039"/>
              </a:xfrm>
              <a:prstGeom prst="rect">
                <a:avLst/>
              </a:prstGeom>
            </p:spPr>
          </p:pic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3667C497-3527-1A87-AE12-FED2B6E0FA2F}"/>
                  </a:ext>
                </a:extLst>
              </p:cNvPr>
              <p:cNvGrpSpPr/>
              <p:nvPr/>
            </p:nvGrpSpPr>
            <p:grpSpPr>
              <a:xfrm>
                <a:off x="8725373" y="5920033"/>
                <a:ext cx="1447704" cy="1030042"/>
                <a:chOff x="8344932" y="5748951"/>
                <a:chExt cx="1688157" cy="1201124"/>
              </a:xfrm>
            </p:grpSpPr>
            <p:pic>
              <p:nvPicPr>
                <p:cNvPr id="21" name="Graphic 20" descr="Deciduous tree with solid fill">
                  <a:extLst>
                    <a:ext uri="{FF2B5EF4-FFF2-40B4-BE49-F238E27FC236}">
                      <a16:creationId xmlns:a16="http://schemas.microsoft.com/office/drawing/2014/main" id="{BF487965-7D7D-0C2F-DAF5-0F5DA4BE31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44932" y="5748951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6" name="Graphic 15" descr="Deciduous tree with solid fill">
                  <a:extLst>
                    <a:ext uri="{FF2B5EF4-FFF2-40B4-BE49-F238E27FC236}">
                      <a16:creationId xmlns:a16="http://schemas.microsoft.com/office/drawing/2014/main" id="{4FA52E3B-729E-800B-6D7E-E3027A5C87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118689" y="5943600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8" name="Graphic 17" descr="Withering Tree with solid fill">
                  <a:extLst>
                    <a:ext uri="{FF2B5EF4-FFF2-40B4-BE49-F238E27FC236}">
                      <a16:creationId xmlns:a16="http://schemas.microsoft.com/office/drawing/2014/main" id="{9951F7A8-7E4D-9FBA-0411-2DDC4DFAA24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61489" y="6035675"/>
                  <a:ext cx="914400" cy="914400"/>
                </a:xfrm>
                <a:prstGeom prst="rect">
                  <a:avLst/>
                </a:prstGeom>
              </p:spPr>
            </p:pic>
          </p:grpSp>
          <p:pic>
            <p:nvPicPr>
              <p:cNvPr id="28" name="Graphic 27" descr="City with solid fill">
                <a:extLst>
                  <a:ext uri="{FF2B5EF4-FFF2-40B4-BE49-F238E27FC236}">
                    <a16:creationId xmlns:a16="http://schemas.microsoft.com/office/drawing/2014/main" id="{6FADBB73-5409-5DB3-8C9A-539BECC0B2B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 t="11142" r="33467" b="14238"/>
              <a:stretch/>
            </p:blipFill>
            <p:spPr>
              <a:xfrm>
                <a:off x="9860980" y="5329870"/>
                <a:ext cx="1258618" cy="1411609"/>
              </a:xfrm>
              <a:prstGeom prst="rect">
                <a:avLst/>
              </a:prstGeom>
            </p:spPr>
          </p:pic>
          <p:pic>
            <p:nvPicPr>
              <p:cNvPr id="29" name="Graphic 28" descr="City with solid fill">
                <a:extLst>
                  <a:ext uri="{FF2B5EF4-FFF2-40B4-BE49-F238E27FC236}">
                    <a16:creationId xmlns:a16="http://schemas.microsoft.com/office/drawing/2014/main" id="{F9C625B5-9066-1386-5F06-44AA52F062B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 l="64463" t="14574" b="12633"/>
              <a:stretch/>
            </p:blipFill>
            <p:spPr>
              <a:xfrm>
                <a:off x="10859080" y="4909152"/>
                <a:ext cx="672273" cy="1377039"/>
              </a:xfrm>
              <a:prstGeom prst="rect">
                <a:avLst/>
              </a:prstGeom>
            </p:spPr>
          </p:pic>
          <p:pic>
            <p:nvPicPr>
              <p:cNvPr id="31" name="Graphic 30" descr="Deciduous tree with solid fill">
                <a:extLst>
                  <a:ext uri="{FF2B5EF4-FFF2-40B4-BE49-F238E27FC236}">
                    <a16:creationId xmlns:a16="http://schemas.microsoft.com/office/drawing/2014/main" id="{29BEFD53-F1E2-F04C-CE4B-B5CCA6B93F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10849871" y="6315837"/>
                <a:ext cx="621177" cy="621179"/>
              </a:xfrm>
              <a:prstGeom prst="rect">
                <a:avLst/>
              </a:prstGeom>
            </p:spPr>
          </p:pic>
        </p:grpSp>
      </p:grp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FCCBC698-A082-E8B2-D084-65AB7EA32A48}"/>
              </a:ext>
            </a:extLst>
          </p:cNvPr>
          <p:cNvSpPr txBox="1">
            <a:spLocks/>
          </p:cNvSpPr>
          <p:nvPr/>
        </p:nvSpPr>
        <p:spPr>
          <a:xfrm>
            <a:off x="8378382" y="2457593"/>
            <a:ext cx="3269725" cy="1885452"/>
          </a:xfrm>
          <a:custGeom>
            <a:avLst/>
            <a:gdLst>
              <a:gd name="connsiteX0" fmla="*/ 0 w 3269725"/>
              <a:gd name="connsiteY0" fmla="*/ 0 h 1885452"/>
              <a:gd name="connsiteX1" fmla="*/ 3269725 w 3269725"/>
              <a:gd name="connsiteY1" fmla="*/ 0 h 1885452"/>
              <a:gd name="connsiteX2" fmla="*/ 3269725 w 3269725"/>
              <a:gd name="connsiteY2" fmla="*/ 1885452 h 1885452"/>
              <a:gd name="connsiteX3" fmla="*/ 0 w 3269725"/>
              <a:gd name="connsiteY3" fmla="*/ 1885452 h 1885452"/>
              <a:gd name="connsiteX4" fmla="*/ 0 w 3269725"/>
              <a:gd name="connsiteY4" fmla="*/ 0 h 1885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9725" h="1885452" fill="none" extrusionOk="0">
                <a:moveTo>
                  <a:pt x="0" y="0"/>
                </a:moveTo>
                <a:cubicBezTo>
                  <a:pt x="658883" y="37171"/>
                  <a:pt x="2211736" y="-126124"/>
                  <a:pt x="3269725" y="0"/>
                </a:cubicBezTo>
                <a:cubicBezTo>
                  <a:pt x="3227993" y="839765"/>
                  <a:pt x="3330143" y="1035159"/>
                  <a:pt x="3269725" y="1885452"/>
                </a:cubicBezTo>
                <a:cubicBezTo>
                  <a:pt x="2233759" y="2012218"/>
                  <a:pt x="1255326" y="1731662"/>
                  <a:pt x="0" y="1885452"/>
                </a:cubicBezTo>
                <a:cubicBezTo>
                  <a:pt x="-70594" y="969272"/>
                  <a:pt x="148549" y="289709"/>
                  <a:pt x="0" y="0"/>
                </a:cubicBezTo>
                <a:close/>
              </a:path>
              <a:path w="3269725" h="1885452" stroke="0" extrusionOk="0">
                <a:moveTo>
                  <a:pt x="0" y="0"/>
                </a:moveTo>
                <a:cubicBezTo>
                  <a:pt x="1572224" y="-135003"/>
                  <a:pt x="1650674" y="-93139"/>
                  <a:pt x="3269725" y="0"/>
                </a:cubicBezTo>
                <a:cubicBezTo>
                  <a:pt x="3306756" y="622668"/>
                  <a:pt x="3213890" y="1637418"/>
                  <a:pt x="3269725" y="1885452"/>
                </a:cubicBezTo>
                <a:cubicBezTo>
                  <a:pt x="1941045" y="2011067"/>
                  <a:pt x="1480937" y="1778632"/>
                  <a:pt x="0" y="1885452"/>
                </a:cubicBezTo>
                <a:cubicBezTo>
                  <a:pt x="-5337" y="1117024"/>
                  <a:pt x="152316" y="488602"/>
                  <a:pt x="0" y="0"/>
                </a:cubicBezTo>
                <a:close/>
              </a:path>
            </a:pathLst>
          </a:custGeom>
          <a:solidFill>
            <a:srgbClr val="DBEDD7"/>
          </a:solidFill>
          <a:ln>
            <a:extLst>
              <a:ext uri="{C807C97D-BFC1-408E-A445-0C87EB9F89A2}">
                <ask:lineSketchStyleProps xmlns:ask="http://schemas.microsoft.com/office/drawing/2018/sketchyshapes" sd="2940160285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200">
                <a:latin typeface="Aptos" panose="020B00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500" b="1" dirty="0">
                <a:solidFill>
                  <a:schemeClr val="tx1"/>
                </a:solidFill>
              </a:rPr>
              <a:t>Climate change </a:t>
            </a:r>
            <a:r>
              <a:rPr lang="en-US" sz="1500" dirty="0">
                <a:solidFill>
                  <a:schemeClr val="tx1"/>
                </a:solidFill>
              </a:rPr>
              <a:t>is exacerbating the impacts of heat waves and flash floods on cities, leading to more severe urban heat island effects, flooding, and freshwater shortages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24A4772-8A99-FC41-26A2-D9C0DE5FAD51}"/>
              </a:ext>
            </a:extLst>
          </p:cNvPr>
          <p:cNvSpPr/>
          <p:nvPr/>
        </p:nvSpPr>
        <p:spPr>
          <a:xfrm>
            <a:off x="884493" y="2078414"/>
            <a:ext cx="2929127" cy="1508455"/>
          </a:xfrm>
          <a:custGeom>
            <a:avLst/>
            <a:gdLst>
              <a:gd name="connsiteX0" fmla="*/ 0 w 2929127"/>
              <a:gd name="connsiteY0" fmla="*/ 251414 h 1508455"/>
              <a:gd name="connsiteX1" fmla="*/ 251414 w 2929127"/>
              <a:gd name="connsiteY1" fmla="*/ 0 h 1508455"/>
              <a:gd name="connsiteX2" fmla="*/ 2677713 w 2929127"/>
              <a:gd name="connsiteY2" fmla="*/ 0 h 1508455"/>
              <a:gd name="connsiteX3" fmla="*/ 2929127 w 2929127"/>
              <a:gd name="connsiteY3" fmla="*/ 251414 h 1508455"/>
              <a:gd name="connsiteX4" fmla="*/ 2929127 w 2929127"/>
              <a:gd name="connsiteY4" fmla="*/ 1257041 h 1508455"/>
              <a:gd name="connsiteX5" fmla="*/ 2677713 w 2929127"/>
              <a:gd name="connsiteY5" fmla="*/ 1508455 h 1508455"/>
              <a:gd name="connsiteX6" fmla="*/ 251414 w 2929127"/>
              <a:gd name="connsiteY6" fmla="*/ 1508455 h 1508455"/>
              <a:gd name="connsiteX7" fmla="*/ 0 w 2929127"/>
              <a:gd name="connsiteY7" fmla="*/ 1257041 h 1508455"/>
              <a:gd name="connsiteX8" fmla="*/ 0 w 2929127"/>
              <a:gd name="connsiteY8" fmla="*/ 251414 h 1508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29127" h="1508455" fill="none" extrusionOk="0">
                <a:moveTo>
                  <a:pt x="0" y="251414"/>
                </a:moveTo>
                <a:cubicBezTo>
                  <a:pt x="-8120" y="120724"/>
                  <a:pt x="95438" y="3918"/>
                  <a:pt x="251414" y="0"/>
                </a:cubicBezTo>
                <a:cubicBezTo>
                  <a:pt x="1320196" y="8260"/>
                  <a:pt x="1754848" y="-98234"/>
                  <a:pt x="2677713" y="0"/>
                </a:cubicBezTo>
                <a:cubicBezTo>
                  <a:pt x="2828462" y="8568"/>
                  <a:pt x="2942062" y="115810"/>
                  <a:pt x="2929127" y="251414"/>
                </a:cubicBezTo>
                <a:cubicBezTo>
                  <a:pt x="2997050" y="748346"/>
                  <a:pt x="2848794" y="1048175"/>
                  <a:pt x="2929127" y="1257041"/>
                </a:cubicBezTo>
                <a:cubicBezTo>
                  <a:pt x="2951572" y="1394475"/>
                  <a:pt x="2816049" y="1505677"/>
                  <a:pt x="2677713" y="1508455"/>
                </a:cubicBezTo>
                <a:cubicBezTo>
                  <a:pt x="2312747" y="1562491"/>
                  <a:pt x="711347" y="1608154"/>
                  <a:pt x="251414" y="1508455"/>
                </a:cubicBezTo>
                <a:cubicBezTo>
                  <a:pt x="111943" y="1505832"/>
                  <a:pt x="-9753" y="1388351"/>
                  <a:pt x="0" y="1257041"/>
                </a:cubicBezTo>
                <a:cubicBezTo>
                  <a:pt x="-86624" y="917211"/>
                  <a:pt x="86062" y="679042"/>
                  <a:pt x="0" y="251414"/>
                </a:cubicBezTo>
                <a:close/>
              </a:path>
              <a:path w="2929127" h="1508455" stroke="0" extrusionOk="0">
                <a:moveTo>
                  <a:pt x="0" y="251414"/>
                </a:moveTo>
                <a:cubicBezTo>
                  <a:pt x="1351" y="114686"/>
                  <a:pt x="87059" y="-8982"/>
                  <a:pt x="251414" y="0"/>
                </a:cubicBezTo>
                <a:cubicBezTo>
                  <a:pt x="1121081" y="-109855"/>
                  <a:pt x="2057441" y="-132849"/>
                  <a:pt x="2677713" y="0"/>
                </a:cubicBezTo>
                <a:cubicBezTo>
                  <a:pt x="2834254" y="-10833"/>
                  <a:pt x="2936727" y="114603"/>
                  <a:pt x="2929127" y="251414"/>
                </a:cubicBezTo>
                <a:cubicBezTo>
                  <a:pt x="2871476" y="454983"/>
                  <a:pt x="2912354" y="821719"/>
                  <a:pt x="2929127" y="1257041"/>
                </a:cubicBezTo>
                <a:cubicBezTo>
                  <a:pt x="2954062" y="1404895"/>
                  <a:pt x="2806129" y="1486593"/>
                  <a:pt x="2677713" y="1508455"/>
                </a:cubicBezTo>
                <a:cubicBezTo>
                  <a:pt x="1750499" y="1566430"/>
                  <a:pt x="752512" y="1649938"/>
                  <a:pt x="251414" y="1508455"/>
                </a:cubicBezTo>
                <a:cubicBezTo>
                  <a:pt x="121223" y="1516716"/>
                  <a:pt x="219" y="1394104"/>
                  <a:pt x="0" y="1257041"/>
                </a:cubicBezTo>
                <a:cubicBezTo>
                  <a:pt x="-29552" y="944298"/>
                  <a:pt x="-71969" y="742433"/>
                  <a:pt x="0" y="251414"/>
                </a:cubicBezTo>
                <a:close/>
              </a:path>
            </a:pathLst>
          </a:custGeom>
          <a:solidFill>
            <a:srgbClr val="DBEDD7"/>
          </a:solidFill>
          <a:ln>
            <a:extLst>
              <a:ext uri="{C807C97D-BFC1-408E-A445-0C87EB9F89A2}">
                <ask:lineSketchStyleProps xmlns:ask="http://schemas.microsoft.com/office/drawing/2018/sketchyshapes" sd="938990334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  <a:latin typeface="Aptos" panose="020B0004020202020204" pitchFamily="34" charset="0"/>
              </a:rPr>
              <a:t>According to UN figures, </a:t>
            </a:r>
            <a:r>
              <a:rPr lang="en-US" sz="1500" b="1" dirty="0">
                <a:solidFill>
                  <a:schemeClr val="tx1"/>
                </a:solidFill>
                <a:latin typeface="Aptos" panose="020B0004020202020204" pitchFamily="34" charset="0"/>
              </a:rPr>
              <a:t>4.4 billion people live currently in cities </a:t>
            </a:r>
            <a:r>
              <a:rPr lang="en-US" sz="1500" dirty="0">
                <a:solidFill>
                  <a:schemeClr val="tx1"/>
                </a:solidFill>
                <a:latin typeface="Aptos" panose="020B0004020202020204" pitchFamily="34" charset="0"/>
              </a:rPr>
              <a:t>(56% of the world population of 7.9 billion)</a:t>
            </a:r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72E98F85-0B06-0F72-7B29-A31EBCDC7A22}"/>
              </a:ext>
            </a:extLst>
          </p:cNvPr>
          <p:cNvSpPr txBox="1">
            <a:spLocks/>
          </p:cNvSpPr>
          <p:nvPr/>
        </p:nvSpPr>
        <p:spPr>
          <a:xfrm>
            <a:off x="7012615" y="642598"/>
            <a:ext cx="2583872" cy="1241953"/>
          </a:xfrm>
          <a:custGeom>
            <a:avLst/>
            <a:gdLst>
              <a:gd name="connsiteX0" fmla="*/ 206996 w 2583872"/>
              <a:gd name="connsiteY0" fmla="*/ 0 h 1241953"/>
              <a:gd name="connsiteX1" fmla="*/ 753677 w 2583872"/>
              <a:gd name="connsiteY1" fmla="*/ 0 h 1241953"/>
              <a:gd name="connsiteX2" fmla="*/ 1347896 w 2583872"/>
              <a:gd name="connsiteY2" fmla="*/ 0 h 1241953"/>
              <a:gd name="connsiteX3" fmla="*/ 1965884 w 2583872"/>
              <a:gd name="connsiteY3" fmla="*/ 0 h 1241953"/>
              <a:gd name="connsiteX4" fmla="*/ 2583872 w 2583872"/>
              <a:gd name="connsiteY4" fmla="*/ 0 h 1241953"/>
              <a:gd name="connsiteX5" fmla="*/ 2583872 w 2583872"/>
              <a:gd name="connsiteY5" fmla="*/ 0 h 1241953"/>
              <a:gd name="connsiteX6" fmla="*/ 2583872 w 2583872"/>
              <a:gd name="connsiteY6" fmla="*/ 538178 h 1241953"/>
              <a:gd name="connsiteX7" fmla="*/ 2583872 w 2583872"/>
              <a:gd name="connsiteY7" fmla="*/ 1034957 h 1241953"/>
              <a:gd name="connsiteX8" fmla="*/ 2376876 w 2583872"/>
              <a:gd name="connsiteY8" fmla="*/ 1241953 h 1241953"/>
              <a:gd name="connsiteX9" fmla="*/ 1853963 w 2583872"/>
              <a:gd name="connsiteY9" fmla="*/ 1241953 h 1241953"/>
              <a:gd name="connsiteX10" fmla="*/ 1331051 w 2583872"/>
              <a:gd name="connsiteY10" fmla="*/ 1241953 h 1241953"/>
              <a:gd name="connsiteX11" fmla="*/ 760600 w 2583872"/>
              <a:gd name="connsiteY11" fmla="*/ 1241953 h 1241953"/>
              <a:gd name="connsiteX12" fmla="*/ 0 w 2583872"/>
              <a:gd name="connsiteY12" fmla="*/ 1241953 h 1241953"/>
              <a:gd name="connsiteX13" fmla="*/ 0 w 2583872"/>
              <a:gd name="connsiteY13" fmla="*/ 1241953 h 1241953"/>
              <a:gd name="connsiteX14" fmla="*/ 0 w 2583872"/>
              <a:gd name="connsiteY14" fmla="*/ 703775 h 1241953"/>
              <a:gd name="connsiteX15" fmla="*/ 0 w 2583872"/>
              <a:gd name="connsiteY15" fmla="*/ 206996 h 1241953"/>
              <a:gd name="connsiteX16" fmla="*/ 206996 w 2583872"/>
              <a:gd name="connsiteY16" fmla="*/ 0 h 12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83872" h="1241953" fill="none" extrusionOk="0">
                <a:moveTo>
                  <a:pt x="206996" y="0"/>
                </a:moveTo>
                <a:cubicBezTo>
                  <a:pt x="453094" y="-18066"/>
                  <a:pt x="541131" y="8895"/>
                  <a:pt x="753677" y="0"/>
                </a:cubicBezTo>
                <a:cubicBezTo>
                  <a:pt x="966223" y="-8895"/>
                  <a:pt x="1083284" y="28660"/>
                  <a:pt x="1347896" y="0"/>
                </a:cubicBezTo>
                <a:cubicBezTo>
                  <a:pt x="1612508" y="-28660"/>
                  <a:pt x="1826365" y="12102"/>
                  <a:pt x="1965884" y="0"/>
                </a:cubicBezTo>
                <a:cubicBezTo>
                  <a:pt x="2105403" y="-12102"/>
                  <a:pt x="2335759" y="-26859"/>
                  <a:pt x="2583872" y="0"/>
                </a:cubicBezTo>
                <a:lnTo>
                  <a:pt x="2583872" y="0"/>
                </a:lnTo>
                <a:cubicBezTo>
                  <a:pt x="2586464" y="233663"/>
                  <a:pt x="2603398" y="407346"/>
                  <a:pt x="2583872" y="538178"/>
                </a:cubicBezTo>
                <a:cubicBezTo>
                  <a:pt x="2564346" y="669010"/>
                  <a:pt x="2574487" y="836534"/>
                  <a:pt x="2583872" y="1034957"/>
                </a:cubicBezTo>
                <a:cubicBezTo>
                  <a:pt x="2571741" y="1159858"/>
                  <a:pt x="2492373" y="1269910"/>
                  <a:pt x="2376876" y="1241953"/>
                </a:cubicBezTo>
                <a:cubicBezTo>
                  <a:pt x="2125659" y="1217785"/>
                  <a:pt x="2059163" y="1238401"/>
                  <a:pt x="1853963" y="1241953"/>
                </a:cubicBezTo>
                <a:cubicBezTo>
                  <a:pt x="1648763" y="1245505"/>
                  <a:pt x="1451544" y="1254875"/>
                  <a:pt x="1331051" y="1241953"/>
                </a:cubicBezTo>
                <a:cubicBezTo>
                  <a:pt x="1210558" y="1229031"/>
                  <a:pt x="953121" y="1262172"/>
                  <a:pt x="760600" y="1241953"/>
                </a:cubicBezTo>
                <a:cubicBezTo>
                  <a:pt x="568079" y="1221734"/>
                  <a:pt x="230706" y="1272915"/>
                  <a:pt x="0" y="1241953"/>
                </a:cubicBezTo>
                <a:lnTo>
                  <a:pt x="0" y="1241953"/>
                </a:lnTo>
                <a:cubicBezTo>
                  <a:pt x="-24265" y="1058568"/>
                  <a:pt x="7911" y="818295"/>
                  <a:pt x="0" y="703775"/>
                </a:cubicBezTo>
                <a:cubicBezTo>
                  <a:pt x="-7911" y="589255"/>
                  <a:pt x="15608" y="394930"/>
                  <a:pt x="0" y="206996"/>
                </a:cubicBezTo>
                <a:cubicBezTo>
                  <a:pt x="-1961" y="83639"/>
                  <a:pt x="112672" y="-16019"/>
                  <a:pt x="206996" y="0"/>
                </a:cubicBezTo>
                <a:close/>
              </a:path>
              <a:path w="2583872" h="1241953" stroke="0" extrusionOk="0">
                <a:moveTo>
                  <a:pt x="206996" y="0"/>
                </a:moveTo>
                <a:cubicBezTo>
                  <a:pt x="398929" y="-945"/>
                  <a:pt x="623044" y="-10635"/>
                  <a:pt x="753677" y="0"/>
                </a:cubicBezTo>
                <a:cubicBezTo>
                  <a:pt x="884310" y="10635"/>
                  <a:pt x="1074848" y="-12708"/>
                  <a:pt x="1395434" y="0"/>
                </a:cubicBezTo>
                <a:cubicBezTo>
                  <a:pt x="1716020" y="12708"/>
                  <a:pt x="1728057" y="-14086"/>
                  <a:pt x="1965884" y="0"/>
                </a:cubicBezTo>
                <a:cubicBezTo>
                  <a:pt x="2203711" y="14086"/>
                  <a:pt x="2373128" y="-27149"/>
                  <a:pt x="2583872" y="0"/>
                </a:cubicBezTo>
                <a:lnTo>
                  <a:pt x="2583872" y="0"/>
                </a:lnTo>
                <a:cubicBezTo>
                  <a:pt x="2578115" y="114177"/>
                  <a:pt x="2586562" y="276164"/>
                  <a:pt x="2583872" y="507129"/>
                </a:cubicBezTo>
                <a:cubicBezTo>
                  <a:pt x="2581182" y="738094"/>
                  <a:pt x="2557522" y="854060"/>
                  <a:pt x="2583872" y="1034957"/>
                </a:cubicBezTo>
                <a:cubicBezTo>
                  <a:pt x="2594604" y="1137687"/>
                  <a:pt x="2491353" y="1239276"/>
                  <a:pt x="2376876" y="1241953"/>
                </a:cubicBezTo>
                <a:cubicBezTo>
                  <a:pt x="2241221" y="1243691"/>
                  <a:pt x="2027801" y="1260875"/>
                  <a:pt x="1806426" y="1241953"/>
                </a:cubicBezTo>
                <a:cubicBezTo>
                  <a:pt x="1585051" y="1223032"/>
                  <a:pt x="1541093" y="1260132"/>
                  <a:pt x="1283513" y="1241953"/>
                </a:cubicBezTo>
                <a:cubicBezTo>
                  <a:pt x="1025933" y="1223774"/>
                  <a:pt x="969237" y="1268440"/>
                  <a:pt x="713063" y="1241953"/>
                </a:cubicBezTo>
                <a:cubicBezTo>
                  <a:pt x="456889" y="1215467"/>
                  <a:pt x="193059" y="1211039"/>
                  <a:pt x="0" y="1241953"/>
                </a:cubicBezTo>
                <a:lnTo>
                  <a:pt x="0" y="1241953"/>
                </a:lnTo>
                <a:cubicBezTo>
                  <a:pt x="14726" y="1121928"/>
                  <a:pt x="-9016" y="895554"/>
                  <a:pt x="0" y="734824"/>
                </a:cubicBezTo>
                <a:cubicBezTo>
                  <a:pt x="9016" y="574094"/>
                  <a:pt x="-14027" y="350377"/>
                  <a:pt x="0" y="206996"/>
                </a:cubicBezTo>
                <a:cubicBezTo>
                  <a:pt x="12170" y="117036"/>
                  <a:pt x="102319" y="-5227"/>
                  <a:pt x="206996" y="0"/>
                </a:cubicBezTo>
                <a:close/>
              </a:path>
            </a:pathLst>
          </a:custGeom>
          <a:ln>
            <a:solidFill>
              <a:srgbClr val="85B995"/>
            </a:solidFill>
            <a:extLst>
              <a:ext uri="{C807C97D-BFC1-408E-A445-0C87EB9F89A2}">
                <ask:lineSketchStyleProps xmlns:ask="http://schemas.microsoft.com/office/drawing/2018/sketchyshapes" sd="2359034620">
                  <a:prstGeom prst="round2Diag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Autofit/>
          </a:bodyPr>
          <a:lstStyle>
            <a:lvl1pPr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>
                <a:latin typeface="Aptos" panose="020B00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en-US" sz="1300" dirty="0"/>
              <a:t>2.2 billion people live in cities of less than 500,000 inhabitants (28% of the world population) which see the strongest growth in population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3BCBAD61-B3AF-8678-C329-355833DA624C}"/>
              </a:ext>
            </a:extLst>
          </p:cNvPr>
          <p:cNvSpPr txBox="1">
            <a:spLocks/>
          </p:cNvSpPr>
          <p:nvPr/>
        </p:nvSpPr>
        <p:spPr>
          <a:xfrm>
            <a:off x="4279587" y="4353015"/>
            <a:ext cx="2248821" cy="1110467"/>
          </a:xfrm>
          <a:custGeom>
            <a:avLst/>
            <a:gdLst>
              <a:gd name="connsiteX0" fmla="*/ 0 w 2248821"/>
              <a:gd name="connsiteY0" fmla="*/ 0 h 1110467"/>
              <a:gd name="connsiteX1" fmla="*/ 517229 w 2248821"/>
              <a:gd name="connsiteY1" fmla="*/ 0 h 1110467"/>
              <a:gd name="connsiteX2" fmla="*/ 1034458 w 2248821"/>
              <a:gd name="connsiteY2" fmla="*/ 0 h 1110467"/>
              <a:gd name="connsiteX3" fmla="*/ 1619151 w 2248821"/>
              <a:gd name="connsiteY3" fmla="*/ 0 h 1110467"/>
              <a:gd name="connsiteX4" fmla="*/ 2248821 w 2248821"/>
              <a:gd name="connsiteY4" fmla="*/ 0 h 1110467"/>
              <a:gd name="connsiteX5" fmla="*/ 2248821 w 2248821"/>
              <a:gd name="connsiteY5" fmla="*/ 521919 h 1110467"/>
              <a:gd name="connsiteX6" fmla="*/ 2248821 w 2248821"/>
              <a:gd name="connsiteY6" fmla="*/ 1110467 h 1110467"/>
              <a:gd name="connsiteX7" fmla="*/ 1754080 w 2248821"/>
              <a:gd name="connsiteY7" fmla="*/ 1110467 h 1110467"/>
              <a:gd name="connsiteX8" fmla="*/ 1259340 w 2248821"/>
              <a:gd name="connsiteY8" fmla="*/ 1110467 h 1110467"/>
              <a:gd name="connsiteX9" fmla="*/ 674646 w 2248821"/>
              <a:gd name="connsiteY9" fmla="*/ 1110467 h 1110467"/>
              <a:gd name="connsiteX10" fmla="*/ 0 w 2248821"/>
              <a:gd name="connsiteY10" fmla="*/ 1110467 h 1110467"/>
              <a:gd name="connsiteX11" fmla="*/ 0 w 2248821"/>
              <a:gd name="connsiteY11" fmla="*/ 555234 h 1110467"/>
              <a:gd name="connsiteX12" fmla="*/ 0 w 2248821"/>
              <a:gd name="connsiteY12" fmla="*/ 0 h 111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248821" h="1110467" fill="none" extrusionOk="0">
                <a:moveTo>
                  <a:pt x="0" y="0"/>
                </a:moveTo>
                <a:cubicBezTo>
                  <a:pt x="208113" y="-5389"/>
                  <a:pt x="264669" y="22889"/>
                  <a:pt x="517229" y="0"/>
                </a:cubicBezTo>
                <a:cubicBezTo>
                  <a:pt x="769789" y="-22889"/>
                  <a:pt x="877519" y="7076"/>
                  <a:pt x="1034458" y="0"/>
                </a:cubicBezTo>
                <a:cubicBezTo>
                  <a:pt x="1191397" y="-7076"/>
                  <a:pt x="1482914" y="-3577"/>
                  <a:pt x="1619151" y="0"/>
                </a:cubicBezTo>
                <a:cubicBezTo>
                  <a:pt x="1755388" y="3577"/>
                  <a:pt x="2119904" y="5495"/>
                  <a:pt x="2248821" y="0"/>
                </a:cubicBezTo>
                <a:cubicBezTo>
                  <a:pt x="2258868" y="216445"/>
                  <a:pt x="2229601" y="304601"/>
                  <a:pt x="2248821" y="521919"/>
                </a:cubicBezTo>
                <a:cubicBezTo>
                  <a:pt x="2268041" y="739237"/>
                  <a:pt x="2261603" y="888637"/>
                  <a:pt x="2248821" y="1110467"/>
                </a:cubicBezTo>
                <a:cubicBezTo>
                  <a:pt x="2005908" y="1129243"/>
                  <a:pt x="1916277" y="1118428"/>
                  <a:pt x="1754080" y="1110467"/>
                </a:cubicBezTo>
                <a:cubicBezTo>
                  <a:pt x="1591883" y="1102506"/>
                  <a:pt x="1452499" y="1092960"/>
                  <a:pt x="1259340" y="1110467"/>
                </a:cubicBezTo>
                <a:cubicBezTo>
                  <a:pt x="1066181" y="1127974"/>
                  <a:pt x="890528" y="1111569"/>
                  <a:pt x="674646" y="1110467"/>
                </a:cubicBezTo>
                <a:cubicBezTo>
                  <a:pt x="458764" y="1109365"/>
                  <a:pt x="191788" y="1133573"/>
                  <a:pt x="0" y="1110467"/>
                </a:cubicBezTo>
                <a:cubicBezTo>
                  <a:pt x="17822" y="908257"/>
                  <a:pt x="-7223" y="776724"/>
                  <a:pt x="0" y="555234"/>
                </a:cubicBezTo>
                <a:cubicBezTo>
                  <a:pt x="7223" y="333744"/>
                  <a:pt x="25026" y="168183"/>
                  <a:pt x="0" y="0"/>
                </a:cubicBezTo>
                <a:close/>
              </a:path>
              <a:path w="2248821" h="1110467" stroke="0" extrusionOk="0">
                <a:moveTo>
                  <a:pt x="0" y="0"/>
                </a:moveTo>
                <a:cubicBezTo>
                  <a:pt x="213152" y="20906"/>
                  <a:pt x="343614" y="16690"/>
                  <a:pt x="539717" y="0"/>
                </a:cubicBezTo>
                <a:cubicBezTo>
                  <a:pt x="735820" y="-16690"/>
                  <a:pt x="898520" y="14841"/>
                  <a:pt x="1124411" y="0"/>
                </a:cubicBezTo>
                <a:cubicBezTo>
                  <a:pt x="1350302" y="-14841"/>
                  <a:pt x="1417913" y="13478"/>
                  <a:pt x="1686616" y="0"/>
                </a:cubicBezTo>
                <a:cubicBezTo>
                  <a:pt x="1955319" y="-13478"/>
                  <a:pt x="2102654" y="24765"/>
                  <a:pt x="2248821" y="0"/>
                </a:cubicBezTo>
                <a:cubicBezTo>
                  <a:pt x="2224978" y="194892"/>
                  <a:pt x="2256512" y="427011"/>
                  <a:pt x="2248821" y="577443"/>
                </a:cubicBezTo>
                <a:cubicBezTo>
                  <a:pt x="2241130" y="727875"/>
                  <a:pt x="2232365" y="956987"/>
                  <a:pt x="2248821" y="1110467"/>
                </a:cubicBezTo>
                <a:cubicBezTo>
                  <a:pt x="2113783" y="1091081"/>
                  <a:pt x="1915266" y="1084763"/>
                  <a:pt x="1709104" y="1110467"/>
                </a:cubicBezTo>
                <a:cubicBezTo>
                  <a:pt x="1502942" y="1136171"/>
                  <a:pt x="1306552" y="1095014"/>
                  <a:pt x="1101922" y="1110467"/>
                </a:cubicBezTo>
                <a:cubicBezTo>
                  <a:pt x="897292" y="1125920"/>
                  <a:pt x="758606" y="1110108"/>
                  <a:pt x="494741" y="1110467"/>
                </a:cubicBezTo>
                <a:cubicBezTo>
                  <a:pt x="230876" y="1110826"/>
                  <a:pt x="150708" y="1092019"/>
                  <a:pt x="0" y="1110467"/>
                </a:cubicBezTo>
                <a:cubicBezTo>
                  <a:pt x="-23060" y="880614"/>
                  <a:pt x="-5529" y="770585"/>
                  <a:pt x="0" y="566338"/>
                </a:cubicBezTo>
                <a:cubicBezTo>
                  <a:pt x="5529" y="362091"/>
                  <a:pt x="-10814" y="173015"/>
                  <a:pt x="0" y="0"/>
                </a:cubicBezTo>
                <a:close/>
              </a:path>
            </a:pathLst>
          </a:custGeom>
          <a:ln>
            <a:solidFill>
              <a:srgbClr val="85B995"/>
            </a:solidFill>
            <a:extLst>
              <a:ext uri="{C807C97D-BFC1-408E-A445-0C87EB9F89A2}">
                <ask:lineSketchStyleProps xmlns:ask="http://schemas.microsoft.com/office/drawing/2018/sketchyshapes" sd="320666984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Autofit/>
          </a:bodyPr>
          <a:lstStyle>
            <a:lvl1pPr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>
                <a:latin typeface="Aptos" panose="020B00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en-US" sz="1300" dirty="0"/>
              <a:t>It is estimated that 1.6 billion city dwellers will suffer from </a:t>
            </a:r>
            <a:r>
              <a:rPr lang="en-US" sz="1300" b="1" dirty="0"/>
              <a:t>heat stress </a:t>
            </a:r>
            <a:r>
              <a:rPr lang="en-US" sz="1300" dirty="0"/>
              <a:t>due to temperatures over 35°C</a:t>
            </a: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9D2B636C-528B-D5C4-7278-F32EFB1F8E4E}"/>
              </a:ext>
            </a:extLst>
          </p:cNvPr>
          <p:cNvSpPr txBox="1">
            <a:spLocks/>
          </p:cNvSpPr>
          <p:nvPr/>
        </p:nvSpPr>
        <p:spPr>
          <a:xfrm>
            <a:off x="7658751" y="5273935"/>
            <a:ext cx="2248821" cy="1205532"/>
          </a:xfrm>
          <a:custGeom>
            <a:avLst/>
            <a:gdLst>
              <a:gd name="connsiteX0" fmla="*/ 0 w 2248821"/>
              <a:gd name="connsiteY0" fmla="*/ 200926 h 1205532"/>
              <a:gd name="connsiteX1" fmla="*/ 200926 w 2248821"/>
              <a:gd name="connsiteY1" fmla="*/ 0 h 1205532"/>
              <a:gd name="connsiteX2" fmla="*/ 761173 w 2248821"/>
              <a:gd name="connsiteY2" fmla="*/ 0 h 1205532"/>
              <a:gd name="connsiteX3" fmla="*/ 1358360 w 2248821"/>
              <a:gd name="connsiteY3" fmla="*/ 0 h 1205532"/>
              <a:gd name="connsiteX4" fmla="*/ 2047895 w 2248821"/>
              <a:gd name="connsiteY4" fmla="*/ 0 h 1205532"/>
              <a:gd name="connsiteX5" fmla="*/ 2248821 w 2248821"/>
              <a:gd name="connsiteY5" fmla="*/ 200926 h 1205532"/>
              <a:gd name="connsiteX6" fmla="*/ 2248821 w 2248821"/>
              <a:gd name="connsiteY6" fmla="*/ 610803 h 1205532"/>
              <a:gd name="connsiteX7" fmla="*/ 2248821 w 2248821"/>
              <a:gd name="connsiteY7" fmla="*/ 1004606 h 1205532"/>
              <a:gd name="connsiteX8" fmla="*/ 2047895 w 2248821"/>
              <a:gd name="connsiteY8" fmla="*/ 1205532 h 1205532"/>
              <a:gd name="connsiteX9" fmla="*/ 1413769 w 2248821"/>
              <a:gd name="connsiteY9" fmla="*/ 1205532 h 1205532"/>
              <a:gd name="connsiteX10" fmla="*/ 761173 w 2248821"/>
              <a:gd name="connsiteY10" fmla="*/ 1205532 h 1205532"/>
              <a:gd name="connsiteX11" fmla="*/ 200926 w 2248821"/>
              <a:gd name="connsiteY11" fmla="*/ 1205532 h 1205532"/>
              <a:gd name="connsiteX12" fmla="*/ 0 w 2248821"/>
              <a:gd name="connsiteY12" fmla="*/ 1004606 h 1205532"/>
              <a:gd name="connsiteX13" fmla="*/ 0 w 2248821"/>
              <a:gd name="connsiteY13" fmla="*/ 602766 h 1205532"/>
              <a:gd name="connsiteX14" fmla="*/ 0 w 2248821"/>
              <a:gd name="connsiteY14" fmla="*/ 200926 h 1205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48821" h="1205532" fill="none" extrusionOk="0">
                <a:moveTo>
                  <a:pt x="0" y="200926"/>
                </a:moveTo>
                <a:cubicBezTo>
                  <a:pt x="-1460" y="92182"/>
                  <a:pt x="88386" y="-14993"/>
                  <a:pt x="200926" y="0"/>
                </a:cubicBezTo>
                <a:cubicBezTo>
                  <a:pt x="362745" y="-20596"/>
                  <a:pt x="560324" y="18574"/>
                  <a:pt x="761173" y="0"/>
                </a:cubicBezTo>
                <a:cubicBezTo>
                  <a:pt x="962022" y="-18574"/>
                  <a:pt x="1228142" y="-6244"/>
                  <a:pt x="1358360" y="0"/>
                </a:cubicBezTo>
                <a:cubicBezTo>
                  <a:pt x="1488578" y="6244"/>
                  <a:pt x="1776356" y="-26694"/>
                  <a:pt x="2047895" y="0"/>
                </a:cubicBezTo>
                <a:cubicBezTo>
                  <a:pt x="2152617" y="13401"/>
                  <a:pt x="2271649" y="93977"/>
                  <a:pt x="2248821" y="200926"/>
                </a:cubicBezTo>
                <a:cubicBezTo>
                  <a:pt x="2263859" y="290090"/>
                  <a:pt x="2244371" y="507448"/>
                  <a:pt x="2248821" y="610803"/>
                </a:cubicBezTo>
                <a:cubicBezTo>
                  <a:pt x="2253271" y="714158"/>
                  <a:pt x="2255959" y="838362"/>
                  <a:pt x="2248821" y="1004606"/>
                </a:cubicBezTo>
                <a:cubicBezTo>
                  <a:pt x="2245729" y="1139238"/>
                  <a:pt x="2149439" y="1179544"/>
                  <a:pt x="2047895" y="1205532"/>
                </a:cubicBezTo>
                <a:cubicBezTo>
                  <a:pt x="1836290" y="1177021"/>
                  <a:pt x="1548438" y="1231828"/>
                  <a:pt x="1413769" y="1205532"/>
                </a:cubicBezTo>
                <a:cubicBezTo>
                  <a:pt x="1279100" y="1179236"/>
                  <a:pt x="1081456" y="1224328"/>
                  <a:pt x="761173" y="1205532"/>
                </a:cubicBezTo>
                <a:cubicBezTo>
                  <a:pt x="440890" y="1186736"/>
                  <a:pt x="409928" y="1179292"/>
                  <a:pt x="200926" y="1205532"/>
                </a:cubicBezTo>
                <a:cubicBezTo>
                  <a:pt x="76577" y="1216458"/>
                  <a:pt x="7655" y="1093245"/>
                  <a:pt x="0" y="1004606"/>
                </a:cubicBezTo>
                <a:cubicBezTo>
                  <a:pt x="-18434" y="863556"/>
                  <a:pt x="-9147" y="774593"/>
                  <a:pt x="0" y="602766"/>
                </a:cubicBezTo>
                <a:cubicBezTo>
                  <a:pt x="9147" y="430939"/>
                  <a:pt x="-18927" y="361721"/>
                  <a:pt x="0" y="200926"/>
                </a:cubicBezTo>
                <a:close/>
              </a:path>
              <a:path w="2248821" h="1205532" stroke="0" extrusionOk="0">
                <a:moveTo>
                  <a:pt x="0" y="200926"/>
                </a:moveTo>
                <a:cubicBezTo>
                  <a:pt x="-9194" y="96793"/>
                  <a:pt x="106501" y="-21709"/>
                  <a:pt x="200926" y="0"/>
                </a:cubicBezTo>
                <a:cubicBezTo>
                  <a:pt x="471865" y="7844"/>
                  <a:pt x="604688" y="8396"/>
                  <a:pt x="798113" y="0"/>
                </a:cubicBezTo>
                <a:cubicBezTo>
                  <a:pt x="991538" y="-8396"/>
                  <a:pt x="1183822" y="-22217"/>
                  <a:pt x="1413769" y="0"/>
                </a:cubicBezTo>
                <a:cubicBezTo>
                  <a:pt x="1643716" y="22217"/>
                  <a:pt x="1780357" y="2871"/>
                  <a:pt x="2047895" y="0"/>
                </a:cubicBezTo>
                <a:cubicBezTo>
                  <a:pt x="2154329" y="-10500"/>
                  <a:pt x="2268122" y="104677"/>
                  <a:pt x="2248821" y="200926"/>
                </a:cubicBezTo>
                <a:cubicBezTo>
                  <a:pt x="2264028" y="287961"/>
                  <a:pt x="2256872" y="479397"/>
                  <a:pt x="2248821" y="610803"/>
                </a:cubicBezTo>
                <a:cubicBezTo>
                  <a:pt x="2240770" y="742209"/>
                  <a:pt x="2261039" y="823396"/>
                  <a:pt x="2248821" y="1004606"/>
                </a:cubicBezTo>
                <a:cubicBezTo>
                  <a:pt x="2251530" y="1134957"/>
                  <a:pt x="2153375" y="1209565"/>
                  <a:pt x="2047895" y="1205532"/>
                </a:cubicBezTo>
                <a:cubicBezTo>
                  <a:pt x="1824559" y="1198165"/>
                  <a:pt x="1663490" y="1195433"/>
                  <a:pt x="1487648" y="1205532"/>
                </a:cubicBezTo>
                <a:cubicBezTo>
                  <a:pt x="1311806" y="1215631"/>
                  <a:pt x="1116644" y="1186904"/>
                  <a:pt x="890461" y="1205532"/>
                </a:cubicBezTo>
                <a:cubicBezTo>
                  <a:pt x="664278" y="1224160"/>
                  <a:pt x="465213" y="1173212"/>
                  <a:pt x="200926" y="1205532"/>
                </a:cubicBezTo>
                <a:cubicBezTo>
                  <a:pt x="88550" y="1202189"/>
                  <a:pt x="-22382" y="1113945"/>
                  <a:pt x="0" y="1004606"/>
                </a:cubicBezTo>
                <a:cubicBezTo>
                  <a:pt x="-6814" y="852095"/>
                  <a:pt x="12989" y="673504"/>
                  <a:pt x="0" y="586692"/>
                </a:cubicBezTo>
                <a:cubicBezTo>
                  <a:pt x="-12989" y="499880"/>
                  <a:pt x="11938" y="318767"/>
                  <a:pt x="0" y="200926"/>
                </a:cubicBezTo>
                <a:close/>
              </a:path>
            </a:pathLst>
          </a:custGeom>
          <a:ln>
            <a:solidFill>
              <a:srgbClr val="85B995"/>
            </a:solidFill>
            <a:extLst>
              <a:ext uri="{C807C97D-BFC1-408E-A445-0C87EB9F89A2}">
                <ask:lineSketchStyleProps xmlns:ask="http://schemas.microsoft.com/office/drawing/2018/sketchyshapes" sd="3206669849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ctr">
            <a:noAutofit/>
          </a:bodyPr>
          <a:lstStyle>
            <a:lvl1pPr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>
                <a:latin typeface="Aptos" panose="020B00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en-US" sz="1300" dirty="0"/>
              <a:t>As many as 570 cities (home to over 800 million people) are at risk from </a:t>
            </a:r>
            <a:r>
              <a:rPr lang="en-US" sz="1300" b="1" dirty="0"/>
              <a:t>flooding of sea level rise </a:t>
            </a:r>
            <a:r>
              <a:rPr lang="en-US" sz="1300" dirty="0"/>
              <a:t>and </a:t>
            </a:r>
            <a:r>
              <a:rPr lang="en-US" sz="1300" b="1" dirty="0"/>
              <a:t>storms</a:t>
            </a:r>
            <a:r>
              <a:rPr lang="en-US" sz="1300" dirty="0"/>
              <a:t> by 2050</a:t>
            </a:r>
          </a:p>
        </p:txBody>
      </p:sp>
    </p:spTree>
    <p:extLst>
      <p:ext uri="{BB962C8B-B14F-4D97-AF65-F5344CB8AC3E}">
        <p14:creationId xmlns:p14="http://schemas.microsoft.com/office/powerpoint/2010/main" val="3680906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BF70A-6E82-2972-AC7D-4B5EB0308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4D57"/>
                </a:solidFill>
                <a:latin typeface="Aptos" panose="020B0004020202020204" pitchFamily="34" charset="0"/>
              </a:rPr>
              <a:t>Urban adaptation</a:t>
            </a:r>
            <a:endParaRPr lang="en-US" dirty="0">
              <a:solidFill>
                <a:srgbClr val="334D57"/>
              </a:solidFill>
              <a:latin typeface="Aptos" panose="020B00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87E71B-499D-CE71-B936-E14F25D09319}"/>
              </a:ext>
            </a:extLst>
          </p:cNvPr>
          <p:cNvSpPr txBox="1"/>
          <p:nvPr/>
        </p:nvSpPr>
        <p:spPr>
          <a:xfrm>
            <a:off x="3199825" y="1570073"/>
            <a:ext cx="4879389" cy="1191816"/>
          </a:xfrm>
          <a:custGeom>
            <a:avLst/>
            <a:gdLst>
              <a:gd name="connsiteX0" fmla="*/ 0 w 4879389"/>
              <a:gd name="connsiteY0" fmla="*/ 198640 h 1191816"/>
              <a:gd name="connsiteX1" fmla="*/ 198640 w 4879389"/>
              <a:gd name="connsiteY1" fmla="*/ 0 h 1191816"/>
              <a:gd name="connsiteX2" fmla="*/ 749299 w 4879389"/>
              <a:gd name="connsiteY2" fmla="*/ 0 h 1191816"/>
              <a:gd name="connsiteX3" fmla="*/ 1434421 w 4879389"/>
              <a:gd name="connsiteY3" fmla="*/ 0 h 1191816"/>
              <a:gd name="connsiteX4" fmla="*/ 2074723 w 4879389"/>
              <a:gd name="connsiteY4" fmla="*/ 0 h 1191816"/>
              <a:gd name="connsiteX5" fmla="*/ 2759845 w 4879389"/>
              <a:gd name="connsiteY5" fmla="*/ 0 h 1191816"/>
              <a:gd name="connsiteX6" fmla="*/ 3265683 w 4879389"/>
              <a:gd name="connsiteY6" fmla="*/ 0 h 1191816"/>
              <a:gd name="connsiteX7" fmla="*/ 3861163 w 4879389"/>
              <a:gd name="connsiteY7" fmla="*/ 0 h 1191816"/>
              <a:gd name="connsiteX8" fmla="*/ 4680749 w 4879389"/>
              <a:gd name="connsiteY8" fmla="*/ 0 h 1191816"/>
              <a:gd name="connsiteX9" fmla="*/ 4879389 w 4879389"/>
              <a:gd name="connsiteY9" fmla="*/ 198640 h 1191816"/>
              <a:gd name="connsiteX10" fmla="*/ 4879389 w 4879389"/>
              <a:gd name="connsiteY10" fmla="*/ 572072 h 1191816"/>
              <a:gd name="connsiteX11" fmla="*/ 4879389 w 4879389"/>
              <a:gd name="connsiteY11" fmla="*/ 993176 h 1191816"/>
              <a:gd name="connsiteX12" fmla="*/ 4680749 w 4879389"/>
              <a:gd name="connsiteY12" fmla="*/ 1191816 h 1191816"/>
              <a:gd name="connsiteX13" fmla="*/ 4085269 w 4879389"/>
              <a:gd name="connsiteY13" fmla="*/ 1191816 h 1191816"/>
              <a:gd name="connsiteX14" fmla="*/ 3534610 w 4879389"/>
              <a:gd name="connsiteY14" fmla="*/ 1191816 h 1191816"/>
              <a:gd name="connsiteX15" fmla="*/ 2894308 w 4879389"/>
              <a:gd name="connsiteY15" fmla="*/ 1191816 h 1191816"/>
              <a:gd name="connsiteX16" fmla="*/ 2388470 w 4879389"/>
              <a:gd name="connsiteY16" fmla="*/ 1191816 h 1191816"/>
              <a:gd name="connsiteX17" fmla="*/ 1748169 w 4879389"/>
              <a:gd name="connsiteY17" fmla="*/ 1191816 h 1191816"/>
              <a:gd name="connsiteX18" fmla="*/ 1107868 w 4879389"/>
              <a:gd name="connsiteY18" fmla="*/ 1191816 h 1191816"/>
              <a:gd name="connsiteX19" fmla="*/ 198640 w 4879389"/>
              <a:gd name="connsiteY19" fmla="*/ 1191816 h 1191816"/>
              <a:gd name="connsiteX20" fmla="*/ 0 w 4879389"/>
              <a:gd name="connsiteY20" fmla="*/ 993176 h 1191816"/>
              <a:gd name="connsiteX21" fmla="*/ 0 w 4879389"/>
              <a:gd name="connsiteY21" fmla="*/ 595908 h 1191816"/>
              <a:gd name="connsiteX22" fmla="*/ 0 w 4879389"/>
              <a:gd name="connsiteY22" fmla="*/ 198640 h 11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879389" h="1191816" extrusionOk="0">
                <a:moveTo>
                  <a:pt x="0" y="198640"/>
                </a:moveTo>
                <a:cubicBezTo>
                  <a:pt x="-10463" y="100373"/>
                  <a:pt x="78404" y="-5403"/>
                  <a:pt x="198640" y="0"/>
                </a:cubicBezTo>
                <a:cubicBezTo>
                  <a:pt x="395196" y="-15516"/>
                  <a:pt x="502716" y="15294"/>
                  <a:pt x="749299" y="0"/>
                </a:cubicBezTo>
                <a:cubicBezTo>
                  <a:pt x="995882" y="-15294"/>
                  <a:pt x="1166470" y="-31019"/>
                  <a:pt x="1434421" y="0"/>
                </a:cubicBezTo>
                <a:cubicBezTo>
                  <a:pt x="1702372" y="31019"/>
                  <a:pt x="1943815" y="-14627"/>
                  <a:pt x="2074723" y="0"/>
                </a:cubicBezTo>
                <a:cubicBezTo>
                  <a:pt x="2205631" y="14627"/>
                  <a:pt x="2489259" y="-16866"/>
                  <a:pt x="2759845" y="0"/>
                </a:cubicBezTo>
                <a:cubicBezTo>
                  <a:pt x="3030431" y="16866"/>
                  <a:pt x="3058806" y="12681"/>
                  <a:pt x="3265683" y="0"/>
                </a:cubicBezTo>
                <a:cubicBezTo>
                  <a:pt x="3472560" y="-12681"/>
                  <a:pt x="3663481" y="19245"/>
                  <a:pt x="3861163" y="0"/>
                </a:cubicBezTo>
                <a:cubicBezTo>
                  <a:pt x="4058845" y="-19245"/>
                  <a:pt x="4369943" y="2818"/>
                  <a:pt x="4680749" y="0"/>
                </a:cubicBezTo>
                <a:cubicBezTo>
                  <a:pt x="4797937" y="2354"/>
                  <a:pt x="4876196" y="87929"/>
                  <a:pt x="4879389" y="198640"/>
                </a:cubicBezTo>
                <a:cubicBezTo>
                  <a:pt x="4890879" y="345163"/>
                  <a:pt x="4895643" y="427289"/>
                  <a:pt x="4879389" y="572072"/>
                </a:cubicBezTo>
                <a:cubicBezTo>
                  <a:pt x="4863135" y="716855"/>
                  <a:pt x="4883781" y="893043"/>
                  <a:pt x="4879389" y="993176"/>
                </a:cubicBezTo>
                <a:cubicBezTo>
                  <a:pt x="4854858" y="1097182"/>
                  <a:pt x="4795413" y="1196620"/>
                  <a:pt x="4680749" y="1191816"/>
                </a:cubicBezTo>
                <a:cubicBezTo>
                  <a:pt x="4404664" y="1163339"/>
                  <a:pt x="4242748" y="1187457"/>
                  <a:pt x="4085269" y="1191816"/>
                </a:cubicBezTo>
                <a:cubicBezTo>
                  <a:pt x="3927790" y="1196175"/>
                  <a:pt x="3713674" y="1176799"/>
                  <a:pt x="3534610" y="1191816"/>
                </a:cubicBezTo>
                <a:cubicBezTo>
                  <a:pt x="3355546" y="1206833"/>
                  <a:pt x="3135639" y="1203436"/>
                  <a:pt x="2894308" y="1191816"/>
                </a:cubicBezTo>
                <a:cubicBezTo>
                  <a:pt x="2652977" y="1180196"/>
                  <a:pt x="2626199" y="1207845"/>
                  <a:pt x="2388470" y="1191816"/>
                </a:cubicBezTo>
                <a:cubicBezTo>
                  <a:pt x="2150741" y="1175787"/>
                  <a:pt x="2029273" y="1208681"/>
                  <a:pt x="1748169" y="1191816"/>
                </a:cubicBezTo>
                <a:cubicBezTo>
                  <a:pt x="1467065" y="1174951"/>
                  <a:pt x="1370360" y="1166295"/>
                  <a:pt x="1107868" y="1191816"/>
                </a:cubicBezTo>
                <a:cubicBezTo>
                  <a:pt x="845376" y="1217337"/>
                  <a:pt x="478874" y="1228768"/>
                  <a:pt x="198640" y="1191816"/>
                </a:cubicBezTo>
                <a:cubicBezTo>
                  <a:pt x="93491" y="1194949"/>
                  <a:pt x="-20166" y="1116347"/>
                  <a:pt x="0" y="993176"/>
                </a:cubicBezTo>
                <a:cubicBezTo>
                  <a:pt x="17249" y="855300"/>
                  <a:pt x="-7951" y="747548"/>
                  <a:pt x="0" y="595908"/>
                </a:cubicBezTo>
                <a:cubicBezTo>
                  <a:pt x="7951" y="444268"/>
                  <a:pt x="-14977" y="384851"/>
                  <a:pt x="0" y="19864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2689012230">
                  <a:prstGeom prst="round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GIZ Gravur Pro Cond" panose="02010506010101020102"/>
              </a:rPr>
              <a:t>Implementing </a:t>
            </a:r>
            <a:r>
              <a:rPr lang="en-US" sz="1600" b="1" dirty="0" err="1">
                <a:latin typeface="GIZ Gravur Pro Cond" panose="02010506010101020102"/>
              </a:rPr>
              <a:t>neighbourhood</a:t>
            </a:r>
            <a:r>
              <a:rPr lang="en-US" sz="1600" b="1" dirty="0">
                <a:latin typeface="GIZ Gravur Pro Cond" panose="02010506010101020102"/>
              </a:rPr>
              <a:t>-level interventions </a:t>
            </a:r>
            <a:r>
              <a:rPr lang="en-US" sz="1600" dirty="0">
                <a:latin typeface="GIZ Gravur Pro Cond" panose="02010506010101020102"/>
              </a:rPr>
              <a:t>is an opportunity to use context-specific solutions built with the </a:t>
            </a:r>
            <a:r>
              <a:rPr lang="en-US" sz="1600" b="1" dirty="0">
                <a:latin typeface="GIZ Gravur Pro Cond" panose="02010506010101020102"/>
              </a:rPr>
              <a:t>participation of the community</a:t>
            </a:r>
            <a:r>
              <a:rPr lang="en-US" sz="1600" dirty="0">
                <a:latin typeface="GIZ Gravur Pro Cond" panose="02010506010101020102"/>
              </a:rPr>
              <a:t> and bringing realistic learnings to a regional and national level.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F62B8C8-2F66-66DA-9008-393E24F1AADE}"/>
              </a:ext>
            </a:extLst>
          </p:cNvPr>
          <p:cNvGrpSpPr/>
          <p:nvPr/>
        </p:nvGrpSpPr>
        <p:grpSpPr>
          <a:xfrm>
            <a:off x="640774" y="2244203"/>
            <a:ext cx="2262575" cy="2630579"/>
            <a:chOff x="640774" y="2244203"/>
            <a:chExt cx="2262575" cy="263057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D7FED6F-9B74-1A0D-78AD-2926B80096F2}"/>
                </a:ext>
              </a:extLst>
            </p:cNvPr>
            <p:cNvSpPr txBox="1"/>
            <p:nvPr/>
          </p:nvSpPr>
          <p:spPr>
            <a:xfrm>
              <a:off x="733096" y="4182285"/>
              <a:ext cx="2170253" cy="6924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300" b="1" dirty="0">
                  <a:latin typeface="Aptos" panose="020B0004020202020204" pitchFamily="34" charset="0"/>
                </a:rPr>
                <a:t>Greening infrastructure </a:t>
              </a:r>
              <a:r>
                <a:rPr lang="en-US" sz="1300" dirty="0">
                  <a:latin typeface="Aptos" panose="020B0004020202020204" pitchFamily="34" charset="0"/>
                </a:rPr>
                <a:t>to protect from heat stresses and reduce rainwater runoff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908C2E98-FB54-A0E8-8103-DC1D72FD5E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1229" r="74960" b="12731"/>
            <a:stretch/>
          </p:blipFill>
          <p:spPr>
            <a:xfrm>
              <a:off x="640774" y="2244203"/>
              <a:ext cx="1933194" cy="1830707"/>
            </a:xfrm>
            <a:prstGeom prst="rect">
              <a:avLst/>
            </a:prstGeom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09F919-C88D-4116-724A-BFA8506A022F}"/>
                </a:ext>
              </a:extLst>
            </p:cNvPr>
            <p:cNvCxnSpPr>
              <a:cxnSpLocks/>
            </p:cNvCxnSpPr>
            <p:nvPr/>
          </p:nvCxnSpPr>
          <p:spPr>
            <a:xfrm>
              <a:off x="731520" y="4182285"/>
              <a:ext cx="0" cy="652492"/>
            </a:xfrm>
            <a:prstGeom prst="line">
              <a:avLst/>
            </a:prstGeom>
            <a:ln w="12700">
              <a:solidFill>
                <a:srgbClr val="1C68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A3068BE-DAD2-854E-B203-8CE753BBB6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1520" y="3810000"/>
              <a:ext cx="279400" cy="372285"/>
            </a:xfrm>
            <a:prstGeom prst="line">
              <a:avLst/>
            </a:prstGeom>
            <a:ln w="12700">
              <a:solidFill>
                <a:srgbClr val="1C68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6FB719B-280F-3F6F-D59C-669E0DFC76E3}"/>
              </a:ext>
            </a:extLst>
          </p:cNvPr>
          <p:cNvGrpSpPr/>
          <p:nvPr/>
        </p:nvGrpSpPr>
        <p:grpSpPr>
          <a:xfrm>
            <a:off x="3019085" y="4317643"/>
            <a:ext cx="4682369" cy="2375552"/>
            <a:chOff x="3019085" y="4317643"/>
            <a:chExt cx="4682369" cy="2375552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FD1690C-96B0-E3C1-89ED-D37A1F122B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928" t="51229" r="50245" b="12731"/>
            <a:stretch/>
          </p:blipFill>
          <p:spPr>
            <a:xfrm>
              <a:off x="3019085" y="4317643"/>
              <a:ext cx="2387038" cy="237555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9DE62D6-A0C9-FDC3-6838-65B3BD4A7E5A}"/>
                </a:ext>
              </a:extLst>
            </p:cNvPr>
            <p:cNvSpPr txBox="1"/>
            <p:nvPr/>
          </p:nvSpPr>
          <p:spPr>
            <a:xfrm>
              <a:off x="5531201" y="5972583"/>
              <a:ext cx="2170253" cy="6924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300" dirty="0">
                  <a:latin typeface="Aptos" panose="020B0004020202020204" pitchFamily="34" charset="0"/>
                </a:rPr>
                <a:t>Creating and enhancing </a:t>
              </a:r>
              <a:r>
                <a:rPr lang="en-US" sz="1300" b="1" dirty="0">
                  <a:latin typeface="Aptos" panose="020B0004020202020204" pitchFamily="34" charset="0"/>
                </a:rPr>
                <a:t>urban green spaces</a:t>
              </a:r>
              <a:r>
                <a:rPr lang="en-US" sz="1300" dirty="0">
                  <a:latin typeface="Aptos" panose="020B0004020202020204" pitchFamily="34" charset="0"/>
                </a:rPr>
                <a:t> to reduce runoff &amp; flooding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44EC4B7-07F3-40BC-EE7F-EDA3088EA555}"/>
                </a:ext>
              </a:extLst>
            </p:cNvPr>
            <p:cNvCxnSpPr>
              <a:cxnSpLocks/>
            </p:cNvCxnSpPr>
            <p:nvPr/>
          </p:nvCxnSpPr>
          <p:spPr>
            <a:xfrm>
              <a:off x="5531202" y="5944001"/>
              <a:ext cx="0" cy="652492"/>
            </a:xfrm>
            <a:prstGeom prst="line">
              <a:avLst/>
            </a:prstGeom>
            <a:ln w="12700">
              <a:solidFill>
                <a:srgbClr val="1C68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B736D0A-69D4-5078-9985-B23CCE4DEC50}"/>
                </a:ext>
              </a:extLst>
            </p:cNvPr>
            <p:cNvCxnSpPr>
              <a:cxnSpLocks/>
            </p:cNvCxnSpPr>
            <p:nvPr/>
          </p:nvCxnSpPr>
          <p:spPr>
            <a:xfrm>
              <a:off x="5334000" y="5711190"/>
              <a:ext cx="197202" cy="232811"/>
            </a:xfrm>
            <a:prstGeom prst="line">
              <a:avLst/>
            </a:prstGeom>
            <a:ln w="12700">
              <a:solidFill>
                <a:srgbClr val="1C68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975D95F-5B61-95F9-775F-0F7F5C925C14}"/>
              </a:ext>
            </a:extLst>
          </p:cNvPr>
          <p:cNvGrpSpPr/>
          <p:nvPr/>
        </p:nvGrpSpPr>
        <p:grpSpPr>
          <a:xfrm>
            <a:off x="7105144" y="4766486"/>
            <a:ext cx="4353760" cy="1726389"/>
            <a:chOff x="7105144" y="4766486"/>
            <a:chExt cx="4353760" cy="172638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0C6B779-9FEF-A5E7-6F52-AC1456BC76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712" t="51229" b="12740"/>
            <a:stretch/>
          </p:blipFill>
          <p:spPr>
            <a:xfrm>
              <a:off x="9617262" y="4766486"/>
              <a:ext cx="1841642" cy="172638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643EEE8-1E21-9118-D617-C472F220EF75}"/>
                </a:ext>
              </a:extLst>
            </p:cNvPr>
            <p:cNvSpPr txBox="1"/>
            <p:nvPr/>
          </p:nvSpPr>
          <p:spPr>
            <a:xfrm>
              <a:off x="7105144" y="5079698"/>
              <a:ext cx="2387038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Aft>
                  <a:spcPts val="600"/>
                </a:spcAft>
              </a:pPr>
              <a:r>
                <a:rPr lang="en-US" sz="1300" dirty="0">
                  <a:latin typeface="Aptos" panose="020B0004020202020204" pitchFamily="34" charset="0"/>
                </a:rPr>
                <a:t>Improving </a:t>
              </a:r>
              <a:r>
                <a:rPr lang="en-US" sz="1300" b="1" dirty="0">
                  <a:latin typeface="Aptos" panose="020B0004020202020204" pitchFamily="34" charset="0"/>
                </a:rPr>
                <a:t>healthcare</a:t>
              </a:r>
              <a:r>
                <a:rPr lang="en-US" sz="1300" dirty="0">
                  <a:latin typeface="Aptos" panose="020B0004020202020204" pitchFamily="34" charset="0"/>
                </a:rPr>
                <a:t> and other critical infrastructure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D7F6104-48CC-751A-C20B-8C51233E7511}"/>
                </a:ext>
              </a:extLst>
            </p:cNvPr>
            <p:cNvCxnSpPr>
              <a:cxnSpLocks/>
            </p:cNvCxnSpPr>
            <p:nvPr/>
          </p:nvCxnSpPr>
          <p:spPr>
            <a:xfrm>
              <a:off x="9492182" y="5125720"/>
              <a:ext cx="0" cy="446421"/>
            </a:xfrm>
            <a:prstGeom prst="line">
              <a:avLst/>
            </a:prstGeom>
            <a:ln w="12700">
              <a:solidFill>
                <a:srgbClr val="1C68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2F4A2E4-D262-CEDF-376C-6A814681F89B}"/>
                </a:ext>
              </a:extLst>
            </p:cNvPr>
            <p:cNvCxnSpPr>
              <a:cxnSpLocks/>
            </p:cNvCxnSpPr>
            <p:nvPr/>
          </p:nvCxnSpPr>
          <p:spPr>
            <a:xfrm>
              <a:off x="9492182" y="5572141"/>
              <a:ext cx="197202" cy="232811"/>
            </a:xfrm>
            <a:prstGeom prst="line">
              <a:avLst/>
            </a:prstGeom>
            <a:ln w="12700">
              <a:solidFill>
                <a:srgbClr val="1C68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EFFA699-1BCB-7435-0205-88DFE1A11E1F}"/>
              </a:ext>
            </a:extLst>
          </p:cNvPr>
          <p:cNvGrpSpPr/>
          <p:nvPr/>
        </p:nvGrpSpPr>
        <p:grpSpPr>
          <a:xfrm>
            <a:off x="8479992" y="1054949"/>
            <a:ext cx="3071234" cy="2796232"/>
            <a:chOff x="8170655" y="1303873"/>
            <a:chExt cx="3071234" cy="279623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6AB8E40-3945-123B-D475-DE5B683E9A3F}"/>
                </a:ext>
              </a:extLst>
            </p:cNvPr>
            <p:cNvSpPr txBox="1"/>
            <p:nvPr/>
          </p:nvSpPr>
          <p:spPr>
            <a:xfrm>
              <a:off x="8170655" y="3607662"/>
              <a:ext cx="2101105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Aft>
                  <a:spcPts val="600"/>
                </a:spcAft>
              </a:pPr>
              <a:r>
                <a:rPr lang="en-US" sz="1300" dirty="0">
                  <a:latin typeface="Aptos" panose="020B0004020202020204" pitchFamily="34" charset="0"/>
                </a:rPr>
                <a:t>Promoting </a:t>
              </a:r>
              <a:r>
                <a:rPr lang="en-US" sz="1300" b="1" dirty="0">
                  <a:latin typeface="Aptos" panose="020B0004020202020204" pitchFamily="34" charset="0"/>
                </a:rPr>
                <a:t>urban farming</a:t>
              </a:r>
              <a:r>
                <a:rPr lang="en-US" sz="1300" dirty="0">
                  <a:latin typeface="Aptos" panose="020B0004020202020204" pitchFamily="34" charset="0"/>
                </a:rPr>
                <a:t> to improve food security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E77B8E4E-0E95-27DE-0055-00133970BA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970" t="51229" r="24991" b="12731"/>
            <a:stretch/>
          </p:blipFill>
          <p:spPr>
            <a:xfrm>
              <a:off x="8900735" y="1303873"/>
              <a:ext cx="2341154" cy="2217039"/>
            </a:xfrm>
            <a:prstGeom prst="rect">
              <a:avLst/>
            </a:prstGeom>
          </p:spPr>
        </p:pic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632C67E-7279-7950-0A51-A9F45411D44F}"/>
                </a:ext>
              </a:extLst>
            </p:cNvPr>
            <p:cNvCxnSpPr>
              <a:cxnSpLocks/>
            </p:cNvCxnSpPr>
            <p:nvPr/>
          </p:nvCxnSpPr>
          <p:spPr>
            <a:xfrm>
              <a:off x="10279582" y="3643524"/>
              <a:ext cx="0" cy="446421"/>
            </a:xfrm>
            <a:prstGeom prst="line">
              <a:avLst/>
            </a:prstGeom>
            <a:ln w="12700">
              <a:solidFill>
                <a:srgbClr val="1C68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5D07916-868C-59B2-1936-982D21E5F4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79582" y="3328750"/>
              <a:ext cx="338888" cy="318366"/>
            </a:xfrm>
            <a:prstGeom prst="line">
              <a:avLst/>
            </a:prstGeom>
            <a:ln w="12700">
              <a:solidFill>
                <a:srgbClr val="1C68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D7187A0B-91E3-836D-7518-917D49959C76}"/>
              </a:ext>
            </a:extLst>
          </p:cNvPr>
          <p:cNvSpPr txBox="1"/>
          <p:nvPr/>
        </p:nvSpPr>
        <p:spPr>
          <a:xfrm>
            <a:off x="5129403" y="3047436"/>
            <a:ext cx="1933194" cy="919401"/>
          </a:xfrm>
          <a:custGeom>
            <a:avLst/>
            <a:gdLst>
              <a:gd name="connsiteX0" fmla="*/ 153237 w 1933194"/>
              <a:gd name="connsiteY0" fmla="*/ 0 h 919401"/>
              <a:gd name="connsiteX1" fmla="*/ 782155 w 1933194"/>
              <a:gd name="connsiteY1" fmla="*/ 0 h 919401"/>
              <a:gd name="connsiteX2" fmla="*/ 1357675 w 1933194"/>
              <a:gd name="connsiteY2" fmla="*/ 0 h 919401"/>
              <a:gd name="connsiteX3" fmla="*/ 1933194 w 1933194"/>
              <a:gd name="connsiteY3" fmla="*/ 0 h 919401"/>
              <a:gd name="connsiteX4" fmla="*/ 1933194 w 1933194"/>
              <a:gd name="connsiteY4" fmla="*/ 0 h 919401"/>
              <a:gd name="connsiteX5" fmla="*/ 1933194 w 1933194"/>
              <a:gd name="connsiteY5" fmla="*/ 398405 h 919401"/>
              <a:gd name="connsiteX6" fmla="*/ 1933194 w 1933194"/>
              <a:gd name="connsiteY6" fmla="*/ 766164 h 919401"/>
              <a:gd name="connsiteX7" fmla="*/ 1779957 w 1933194"/>
              <a:gd name="connsiteY7" fmla="*/ 919401 h 919401"/>
              <a:gd name="connsiteX8" fmla="*/ 1204438 w 1933194"/>
              <a:gd name="connsiteY8" fmla="*/ 919401 h 919401"/>
              <a:gd name="connsiteX9" fmla="*/ 664517 w 1933194"/>
              <a:gd name="connsiteY9" fmla="*/ 919401 h 919401"/>
              <a:gd name="connsiteX10" fmla="*/ 0 w 1933194"/>
              <a:gd name="connsiteY10" fmla="*/ 919401 h 919401"/>
              <a:gd name="connsiteX11" fmla="*/ 0 w 1933194"/>
              <a:gd name="connsiteY11" fmla="*/ 919401 h 919401"/>
              <a:gd name="connsiteX12" fmla="*/ 0 w 1933194"/>
              <a:gd name="connsiteY12" fmla="*/ 528657 h 919401"/>
              <a:gd name="connsiteX13" fmla="*/ 0 w 1933194"/>
              <a:gd name="connsiteY13" fmla="*/ 153237 h 919401"/>
              <a:gd name="connsiteX14" fmla="*/ 153237 w 1933194"/>
              <a:gd name="connsiteY14" fmla="*/ 0 h 91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33194" h="919401" extrusionOk="0">
                <a:moveTo>
                  <a:pt x="153237" y="0"/>
                </a:moveTo>
                <a:cubicBezTo>
                  <a:pt x="438823" y="-27901"/>
                  <a:pt x="635217" y="-10249"/>
                  <a:pt x="782155" y="0"/>
                </a:cubicBezTo>
                <a:cubicBezTo>
                  <a:pt x="929093" y="10249"/>
                  <a:pt x="1179583" y="26411"/>
                  <a:pt x="1357675" y="0"/>
                </a:cubicBezTo>
                <a:cubicBezTo>
                  <a:pt x="1535767" y="-26411"/>
                  <a:pt x="1790933" y="14686"/>
                  <a:pt x="1933194" y="0"/>
                </a:cubicBezTo>
                <a:lnTo>
                  <a:pt x="1933194" y="0"/>
                </a:lnTo>
                <a:cubicBezTo>
                  <a:pt x="1947917" y="115100"/>
                  <a:pt x="1940074" y="209304"/>
                  <a:pt x="1933194" y="398405"/>
                </a:cubicBezTo>
                <a:cubicBezTo>
                  <a:pt x="1926314" y="587506"/>
                  <a:pt x="1948159" y="670303"/>
                  <a:pt x="1933194" y="766164"/>
                </a:cubicBezTo>
                <a:cubicBezTo>
                  <a:pt x="1934022" y="839187"/>
                  <a:pt x="1878813" y="904503"/>
                  <a:pt x="1779957" y="919401"/>
                </a:cubicBezTo>
                <a:cubicBezTo>
                  <a:pt x="1620803" y="936372"/>
                  <a:pt x="1419306" y="914469"/>
                  <a:pt x="1204438" y="919401"/>
                </a:cubicBezTo>
                <a:cubicBezTo>
                  <a:pt x="989570" y="924333"/>
                  <a:pt x="921654" y="929550"/>
                  <a:pt x="664517" y="919401"/>
                </a:cubicBezTo>
                <a:cubicBezTo>
                  <a:pt x="407380" y="909252"/>
                  <a:pt x="246481" y="935666"/>
                  <a:pt x="0" y="919401"/>
                </a:cubicBezTo>
                <a:lnTo>
                  <a:pt x="0" y="919401"/>
                </a:lnTo>
                <a:cubicBezTo>
                  <a:pt x="-17520" y="742523"/>
                  <a:pt x="-5165" y="651182"/>
                  <a:pt x="0" y="528657"/>
                </a:cubicBezTo>
                <a:cubicBezTo>
                  <a:pt x="5165" y="406132"/>
                  <a:pt x="-3661" y="264062"/>
                  <a:pt x="0" y="153237"/>
                </a:cubicBezTo>
                <a:cubicBezTo>
                  <a:pt x="4863" y="48943"/>
                  <a:pt x="72317" y="687"/>
                  <a:pt x="153237" y="0"/>
                </a:cubicBezTo>
                <a:close/>
              </a:path>
            </a:pathLst>
          </a:custGeom>
          <a:solidFill>
            <a:srgbClr val="C2E9A7">
              <a:alpha val="69804"/>
            </a:srgb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601141280">
                  <a:prstGeom prst="round2Diag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GIZ Gravur Pro Cond" panose="02010506010101020102"/>
              </a:rPr>
              <a:t>Which measures can be considered </a:t>
            </a:r>
            <a:r>
              <a:rPr lang="en-US" sz="1600" b="1" dirty="0">
                <a:latin typeface="GIZ Gravur Pro Cond" panose="02010506010101020102"/>
              </a:rPr>
              <a:t>urban adaptation</a:t>
            </a:r>
            <a:r>
              <a:rPr lang="en-US" sz="1600" dirty="0">
                <a:latin typeface="GIZ Gravur Pro Cond" panose="02010506010101020102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56842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BF70A-6E82-2972-AC7D-4B5EB0308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334D57"/>
                </a:solidFill>
                <a:latin typeface="Aptos" panose="020B0004020202020204" pitchFamily="34" charset="0"/>
              </a:rPr>
              <a:t>These measures will lead to several </a:t>
            </a:r>
            <a:r>
              <a:rPr lang="en-US" sz="3200" b="1" dirty="0">
                <a:solidFill>
                  <a:srgbClr val="334D57"/>
                </a:solidFill>
                <a:latin typeface="Aptos" panose="020B0004020202020204" pitchFamily="34" charset="0"/>
              </a:rPr>
              <a:t>benefits</a:t>
            </a:r>
            <a:r>
              <a:rPr lang="en-US" sz="3200" dirty="0">
                <a:solidFill>
                  <a:srgbClr val="334D57"/>
                </a:solidFill>
                <a:latin typeface="Aptos" panose="020B0004020202020204" pitchFamily="34" charset="0"/>
              </a:rPr>
              <a:t>, such as: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541EB7-88AA-FF32-E09F-435E420986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034"/>
          <a:stretch/>
        </p:blipFill>
        <p:spPr>
          <a:xfrm>
            <a:off x="0" y="5326144"/>
            <a:ext cx="12192000" cy="153185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4DA0F8-8DEE-75A6-6D0E-E731CEBEC6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2220"/>
          <a:stretch/>
        </p:blipFill>
        <p:spPr>
          <a:xfrm>
            <a:off x="0" y="1925075"/>
            <a:ext cx="12192000" cy="221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656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3049B6E63CB204DB1C5B052D5F7412E" ma:contentTypeVersion="6" ma:contentTypeDescription="Ein neues Dokument erstellen." ma:contentTypeScope="" ma:versionID="732e0eecd26e6be815b1b941c183ad4d">
  <xsd:schema xmlns:xsd="http://www.w3.org/2001/XMLSchema" xmlns:xs="http://www.w3.org/2001/XMLSchema" xmlns:p="http://schemas.microsoft.com/office/2006/metadata/properties" xmlns:ns2="456b7bbc-a277-4fb1-a369-4099108fa1af" xmlns:ns3="e0d50510-23f7-4270-b7b2-db7e97609ce1" targetNamespace="http://schemas.microsoft.com/office/2006/metadata/properties" ma:root="true" ma:fieldsID="d7c045285b1344ec2740444bc9922476" ns2:_="" ns3:_="">
    <xsd:import namespace="456b7bbc-a277-4fb1-a369-4099108fa1af"/>
    <xsd:import namespace="e0d50510-23f7-4270-b7b2-db7e97609c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6b7bbc-a277-4fb1-a369-4099108fa1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d50510-23f7-4270-b7b2-db7e97609ce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6DABC84-AB16-42D8-A0A1-6B08AA6C537E}"/>
</file>

<file path=customXml/itemProps2.xml><?xml version="1.0" encoding="utf-8"?>
<ds:datastoreItem xmlns:ds="http://schemas.openxmlformats.org/officeDocument/2006/customXml" ds:itemID="{56242390-7A77-42B9-B37D-215FA473AC8D}"/>
</file>

<file path=customXml/itemProps3.xml><?xml version="1.0" encoding="utf-8"?>
<ds:datastoreItem xmlns:ds="http://schemas.openxmlformats.org/officeDocument/2006/customXml" ds:itemID="{67E37A95-1A40-430B-8ACE-C9439B6DA54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Georgia</vt:lpstr>
      <vt:lpstr>GIZ Gravur Pro Cond</vt:lpstr>
      <vt:lpstr>Office Theme</vt:lpstr>
      <vt:lpstr>PowerPoint Presentation</vt:lpstr>
      <vt:lpstr>Climate change</vt:lpstr>
      <vt:lpstr>Climate change</vt:lpstr>
      <vt:lpstr>Urban adaptation</vt:lpstr>
      <vt:lpstr>These measures will lead to several benefits, such as:</vt:lpstr>
    </vt:vector>
  </TitlesOfParts>
  <Company>GIZ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Figueiredo Collado, Leticia GIZ</dc:creator>
  <cp:lastModifiedBy>Figueiredo Collado, Leticia GIZ</cp:lastModifiedBy>
  <cp:revision>1</cp:revision>
  <dcterms:created xsi:type="dcterms:W3CDTF">2024-10-22T13:29:23Z</dcterms:created>
  <dcterms:modified xsi:type="dcterms:W3CDTF">2024-10-22T15:15:49Z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0x01010073049B6E63CB204DB1C5B052D5F7412E</vt:lpwstr>
  </property>
</Properties>
</file>